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4" r:id="rId9"/>
    <p:sldId id="265" r:id="rId10"/>
    <p:sldId id="263" r:id="rId11"/>
    <p:sldId id="266" r:id="rId12"/>
    <p:sldId id="267" r:id="rId1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29F33-433D-44C0-955C-22D73CB8FE57}" type="datetimeFigureOut">
              <a:rPr lang="fi-FI" smtClean="0"/>
              <a:t>30.3.2022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DB06CD-BB9E-4B4E-87A4-3348B91C3B24}" type="slidenum">
              <a:rPr lang="fi-FI" smtClean="0"/>
              <a:t>‹#›</a:t>
            </a:fld>
            <a:endParaRPr lang="fi-FI"/>
          </a:p>
        </p:txBody>
      </p:sp>
    </p:spTree>
    <p:extLst>
      <p:ext uri="{BB962C8B-B14F-4D97-AF65-F5344CB8AC3E}">
        <p14:creationId xmlns:p14="http://schemas.microsoft.com/office/powerpoint/2010/main" val="357494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9DDB06CD-BB9E-4B4E-87A4-3348B91C3B24}" type="slidenum">
              <a:rPr lang="fi-FI" smtClean="0"/>
              <a:t>3</a:t>
            </a:fld>
            <a:endParaRPr lang="fi-FI"/>
          </a:p>
        </p:txBody>
      </p:sp>
    </p:spTree>
    <p:extLst>
      <p:ext uri="{BB962C8B-B14F-4D97-AF65-F5344CB8AC3E}">
        <p14:creationId xmlns:p14="http://schemas.microsoft.com/office/powerpoint/2010/main" val="530253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09F60C-3F99-43B6-82D3-D51CC1B7C1CC}"/>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90455928-BBBE-4F56-A499-9657CCB4B9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02F2F35-E6AD-499D-A9B0-0FD79D7BB5F1}"/>
              </a:ext>
            </a:extLst>
          </p:cNvPr>
          <p:cNvSpPr>
            <a:spLocks noGrp="1"/>
          </p:cNvSpPr>
          <p:nvPr>
            <p:ph type="dt" sz="half" idx="10"/>
          </p:nvPr>
        </p:nvSpPr>
        <p:spPr/>
        <p:txBody>
          <a:bodyPr/>
          <a:lstStyle/>
          <a:p>
            <a:fld id="{2ABF11F3-B7E5-4790-A2CF-24479A656EE4}" type="datetimeFigureOut">
              <a:rPr lang="fi-FI" smtClean="0"/>
              <a:t>30.3.2022</a:t>
            </a:fld>
            <a:endParaRPr lang="fi-FI"/>
          </a:p>
        </p:txBody>
      </p:sp>
      <p:sp>
        <p:nvSpPr>
          <p:cNvPr id="5" name="Alatunnisteen paikkamerkki 4">
            <a:extLst>
              <a:ext uri="{FF2B5EF4-FFF2-40B4-BE49-F238E27FC236}">
                <a16:creationId xmlns:a16="http://schemas.microsoft.com/office/drawing/2014/main" id="{C46B3187-21B7-470D-8177-F7D2E62DF3A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7AE1D30-3C07-46D3-BD6C-2A1C71E10A80}"/>
              </a:ext>
            </a:extLst>
          </p:cNvPr>
          <p:cNvSpPr>
            <a:spLocks noGrp="1"/>
          </p:cNvSpPr>
          <p:nvPr>
            <p:ph type="sldNum" sz="quarter" idx="12"/>
          </p:nvPr>
        </p:nvSpPr>
        <p:spPr/>
        <p:txBody>
          <a:bodyPr/>
          <a:lstStyle/>
          <a:p>
            <a:fld id="{BC641B8D-08DF-4ABF-B7B9-F9E52570FE3F}" type="slidenum">
              <a:rPr lang="fi-FI" smtClean="0"/>
              <a:t>‹#›</a:t>
            </a:fld>
            <a:endParaRPr lang="fi-FI"/>
          </a:p>
        </p:txBody>
      </p:sp>
    </p:spTree>
    <p:extLst>
      <p:ext uri="{BB962C8B-B14F-4D97-AF65-F5344CB8AC3E}">
        <p14:creationId xmlns:p14="http://schemas.microsoft.com/office/powerpoint/2010/main" val="3654738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2A2CFE-8EDE-4DF1-A1D5-543216CBFB2E}"/>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BF90164-2AAB-4917-A0BD-A8ECAC933471}"/>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E58C775-58D2-4EFB-90F0-7C23879D7437}"/>
              </a:ext>
            </a:extLst>
          </p:cNvPr>
          <p:cNvSpPr>
            <a:spLocks noGrp="1"/>
          </p:cNvSpPr>
          <p:nvPr>
            <p:ph type="dt" sz="half" idx="10"/>
          </p:nvPr>
        </p:nvSpPr>
        <p:spPr/>
        <p:txBody>
          <a:bodyPr/>
          <a:lstStyle/>
          <a:p>
            <a:fld id="{2ABF11F3-B7E5-4790-A2CF-24479A656EE4}" type="datetimeFigureOut">
              <a:rPr lang="fi-FI" smtClean="0"/>
              <a:t>30.3.2022</a:t>
            </a:fld>
            <a:endParaRPr lang="fi-FI"/>
          </a:p>
        </p:txBody>
      </p:sp>
      <p:sp>
        <p:nvSpPr>
          <p:cNvPr id="5" name="Alatunnisteen paikkamerkki 4">
            <a:extLst>
              <a:ext uri="{FF2B5EF4-FFF2-40B4-BE49-F238E27FC236}">
                <a16:creationId xmlns:a16="http://schemas.microsoft.com/office/drawing/2014/main" id="{7F759E71-7A52-48C7-A304-9C9AED6377C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5C338F5-A9C1-45F8-A3A3-F5B6E3B62475}"/>
              </a:ext>
            </a:extLst>
          </p:cNvPr>
          <p:cNvSpPr>
            <a:spLocks noGrp="1"/>
          </p:cNvSpPr>
          <p:nvPr>
            <p:ph type="sldNum" sz="quarter" idx="12"/>
          </p:nvPr>
        </p:nvSpPr>
        <p:spPr/>
        <p:txBody>
          <a:bodyPr/>
          <a:lstStyle/>
          <a:p>
            <a:fld id="{BC641B8D-08DF-4ABF-B7B9-F9E52570FE3F}" type="slidenum">
              <a:rPr lang="fi-FI" smtClean="0"/>
              <a:t>‹#›</a:t>
            </a:fld>
            <a:endParaRPr lang="fi-FI"/>
          </a:p>
        </p:txBody>
      </p:sp>
    </p:spTree>
    <p:extLst>
      <p:ext uri="{BB962C8B-B14F-4D97-AF65-F5344CB8AC3E}">
        <p14:creationId xmlns:p14="http://schemas.microsoft.com/office/powerpoint/2010/main" val="3765159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6F434EE7-7302-4642-A71D-2CA0AD672C5A}"/>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6CBD78D7-2A65-4CB5-AC25-E1FF0B94074F}"/>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39BA0CF-6944-4B8A-8575-CE0D540F43A0}"/>
              </a:ext>
            </a:extLst>
          </p:cNvPr>
          <p:cNvSpPr>
            <a:spLocks noGrp="1"/>
          </p:cNvSpPr>
          <p:nvPr>
            <p:ph type="dt" sz="half" idx="10"/>
          </p:nvPr>
        </p:nvSpPr>
        <p:spPr/>
        <p:txBody>
          <a:bodyPr/>
          <a:lstStyle/>
          <a:p>
            <a:fld id="{2ABF11F3-B7E5-4790-A2CF-24479A656EE4}" type="datetimeFigureOut">
              <a:rPr lang="fi-FI" smtClean="0"/>
              <a:t>30.3.2022</a:t>
            </a:fld>
            <a:endParaRPr lang="fi-FI"/>
          </a:p>
        </p:txBody>
      </p:sp>
      <p:sp>
        <p:nvSpPr>
          <p:cNvPr id="5" name="Alatunnisteen paikkamerkki 4">
            <a:extLst>
              <a:ext uri="{FF2B5EF4-FFF2-40B4-BE49-F238E27FC236}">
                <a16:creationId xmlns:a16="http://schemas.microsoft.com/office/drawing/2014/main" id="{CC7662DB-F214-4ECB-B87A-9FC2FC5AC46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EC0EDCD-CB19-4A3A-8BD0-85DE8D768A6B}"/>
              </a:ext>
            </a:extLst>
          </p:cNvPr>
          <p:cNvSpPr>
            <a:spLocks noGrp="1"/>
          </p:cNvSpPr>
          <p:nvPr>
            <p:ph type="sldNum" sz="quarter" idx="12"/>
          </p:nvPr>
        </p:nvSpPr>
        <p:spPr/>
        <p:txBody>
          <a:bodyPr/>
          <a:lstStyle/>
          <a:p>
            <a:fld id="{BC641B8D-08DF-4ABF-B7B9-F9E52570FE3F}" type="slidenum">
              <a:rPr lang="fi-FI" smtClean="0"/>
              <a:t>‹#›</a:t>
            </a:fld>
            <a:endParaRPr lang="fi-FI"/>
          </a:p>
        </p:txBody>
      </p:sp>
    </p:spTree>
    <p:extLst>
      <p:ext uri="{BB962C8B-B14F-4D97-AF65-F5344CB8AC3E}">
        <p14:creationId xmlns:p14="http://schemas.microsoft.com/office/powerpoint/2010/main" val="358835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39FCBF-95EB-4112-8952-15215B6B120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D983E40F-688C-430D-A0C7-EB12F5B5A9C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FB78AC4-99B6-4FD6-A47A-153645897BA8}"/>
              </a:ext>
            </a:extLst>
          </p:cNvPr>
          <p:cNvSpPr>
            <a:spLocks noGrp="1"/>
          </p:cNvSpPr>
          <p:nvPr>
            <p:ph type="dt" sz="half" idx="10"/>
          </p:nvPr>
        </p:nvSpPr>
        <p:spPr/>
        <p:txBody>
          <a:bodyPr/>
          <a:lstStyle/>
          <a:p>
            <a:fld id="{2ABF11F3-B7E5-4790-A2CF-24479A656EE4}" type="datetimeFigureOut">
              <a:rPr lang="fi-FI" smtClean="0"/>
              <a:t>30.3.2022</a:t>
            </a:fld>
            <a:endParaRPr lang="fi-FI"/>
          </a:p>
        </p:txBody>
      </p:sp>
      <p:sp>
        <p:nvSpPr>
          <p:cNvPr id="5" name="Alatunnisteen paikkamerkki 4">
            <a:extLst>
              <a:ext uri="{FF2B5EF4-FFF2-40B4-BE49-F238E27FC236}">
                <a16:creationId xmlns:a16="http://schemas.microsoft.com/office/drawing/2014/main" id="{03C05EBF-C7FA-44E9-8BE4-F5957DFCBAC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CF75010-D54A-4BD7-9C36-A5DF7BEAFAF3}"/>
              </a:ext>
            </a:extLst>
          </p:cNvPr>
          <p:cNvSpPr>
            <a:spLocks noGrp="1"/>
          </p:cNvSpPr>
          <p:nvPr>
            <p:ph type="sldNum" sz="quarter" idx="12"/>
          </p:nvPr>
        </p:nvSpPr>
        <p:spPr/>
        <p:txBody>
          <a:bodyPr/>
          <a:lstStyle/>
          <a:p>
            <a:fld id="{BC641B8D-08DF-4ABF-B7B9-F9E52570FE3F}" type="slidenum">
              <a:rPr lang="fi-FI" smtClean="0"/>
              <a:t>‹#›</a:t>
            </a:fld>
            <a:endParaRPr lang="fi-FI"/>
          </a:p>
        </p:txBody>
      </p:sp>
    </p:spTree>
    <p:extLst>
      <p:ext uri="{BB962C8B-B14F-4D97-AF65-F5344CB8AC3E}">
        <p14:creationId xmlns:p14="http://schemas.microsoft.com/office/powerpoint/2010/main" val="2393064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E9757A-FB9D-4CD0-8390-4EB62C47C0BC}"/>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1735D6E7-0B9D-4A24-BFE4-BA960C502D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44B4EF36-EA2E-46D2-AF5E-F1CB5D46FDC2}"/>
              </a:ext>
            </a:extLst>
          </p:cNvPr>
          <p:cNvSpPr>
            <a:spLocks noGrp="1"/>
          </p:cNvSpPr>
          <p:nvPr>
            <p:ph type="dt" sz="half" idx="10"/>
          </p:nvPr>
        </p:nvSpPr>
        <p:spPr/>
        <p:txBody>
          <a:bodyPr/>
          <a:lstStyle/>
          <a:p>
            <a:fld id="{2ABF11F3-B7E5-4790-A2CF-24479A656EE4}" type="datetimeFigureOut">
              <a:rPr lang="fi-FI" smtClean="0"/>
              <a:t>30.3.2022</a:t>
            </a:fld>
            <a:endParaRPr lang="fi-FI"/>
          </a:p>
        </p:txBody>
      </p:sp>
      <p:sp>
        <p:nvSpPr>
          <p:cNvPr id="5" name="Alatunnisteen paikkamerkki 4">
            <a:extLst>
              <a:ext uri="{FF2B5EF4-FFF2-40B4-BE49-F238E27FC236}">
                <a16:creationId xmlns:a16="http://schemas.microsoft.com/office/drawing/2014/main" id="{FF3FA2CA-1DEA-45DF-9171-7E37F6FEDB8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BCB28EA-B1B7-471A-91A4-B818E72DF0C1}"/>
              </a:ext>
            </a:extLst>
          </p:cNvPr>
          <p:cNvSpPr>
            <a:spLocks noGrp="1"/>
          </p:cNvSpPr>
          <p:nvPr>
            <p:ph type="sldNum" sz="quarter" idx="12"/>
          </p:nvPr>
        </p:nvSpPr>
        <p:spPr/>
        <p:txBody>
          <a:bodyPr/>
          <a:lstStyle/>
          <a:p>
            <a:fld id="{BC641B8D-08DF-4ABF-B7B9-F9E52570FE3F}" type="slidenum">
              <a:rPr lang="fi-FI" smtClean="0"/>
              <a:t>‹#›</a:t>
            </a:fld>
            <a:endParaRPr lang="fi-FI"/>
          </a:p>
        </p:txBody>
      </p:sp>
    </p:spTree>
    <p:extLst>
      <p:ext uri="{BB962C8B-B14F-4D97-AF65-F5344CB8AC3E}">
        <p14:creationId xmlns:p14="http://schemas.microsoft.com/office/powerpoint/2010/main" val="249923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C9BB4E-2CCE-41E8-948A-CF1E330A450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83A97AA-4BC8-4B38-B29E-7A4F83B0E533}"/>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98E28615-EC44-412F-9C06-52A9E956701C}"/>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018CB875-1BD5-4C37-8BA0-5AA97D60DB36}"/>
              </a:ext>
            </a:extLst>
          </p:cNvPr>
          <p:cNvSpPr>
            <a:spLocks noGrp="1"/>
          </p:cNvSpPr>
          <p:nvPr>
            <p:ph type="dt" sz="half" idx="10"/>
          </p:nvPr>
        </p:nvSpPr>
        <p:spPr/>
        <p:txBody>
          <a:bodyPr/>
          <a:lstStyle/>
          <a:p>
            <a:fld id="{2ABF11F3-B7E5-4790-A2CF-24479A656EE4}" type="datetimeFigureOut">
              <a:rPr lang="fi-FI" smtClean="0"/>
              <a:t>30.3.2022</a:t>
            </a:fld>
            <a:endParaRPr lang="fi-FI"/>
          </a:p>
        </p:txBody>
      </p:sp>
      <p:sp>
        <p:nvSpPr>
          <p:cNvPr id="6" name="Alatunnisteen paikkamerkki 5">
            <a:extLst>
              <a:ext uri="{FF2B5EF4-FFF2-40B4-BE49-F238E27FC236}">
                <a16:creationId xmlns:a16="http://schemas.microsoft.com/office/drawing/2014/main" id="{0CCF8E3B-7729-4960-8FEB-66D027553AA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5B263C8-14EF-49F5-A130-7AD2DB03E26B}"/>
              </a:ext>
            </a:extLst>
          </p:cNvPr>
          <p:cNvSpPr>
            <a:spLocks noGrp="1"/>
          </p:cNvSpPr>
          <p:nvPr>
            <p:ph type="sldNum" sz="quarter" idx="12"/>
          </p:nvPr>
        </p:nvSpPr>
        <p:spPr/>
        <p:txBody>
          <a:bodyPr/>
          <a:lstStyle/>
          <a:p>
            <a:fld id="{BC641B8D-08DF-4ABF-B7B9-F9E52570FE3F}" type="slidenum">
              <a:rPr lang="fi-FI" smtClean="0"/>
              <a:t>‹#›</a:t>
            </a:fld>
            <a:endParaRPr lang="fi-FI"/>
          </a:p>
        </p:txBody>
      </p:sp>
    </p:spTree>
    <p:extLst>
      <p:ext uri="{BB962C8B-B14F-4D97-AF65-F5344CB8AC3E}">
        <p14:creationId xmlns:p14="http://schemas.microsoft.com/office/powerpoint/2010/main" val="2276754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76EA61-EC81-48AD-B9F5-B988BD1A7313}"/>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9C075DED-649D-46C4-A53A-F9017D4AC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50DF13AA-3C04-4497-8BD5-43B379D58799}"/>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3B0EEC0-5FA6-4C17-B338-533E660E88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0161777-488B-4885-B883-3EEC4690E43B}"/>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502B8D8-0E45-444A-8803-ADC7ED3779E4}"/>
              </a:ext>
            </a:extLst>
          </p:cNvPr>
          <p:cNvSpPr>
            <a:spLocks noGrp="1"/>
          </p:cNvSpPr>
          <p:nvPr>
            <p:ph type="dt" sz="half" idx="10"/>
          </p:nvPr>
        </p:nvSpPr>
        <p:spPr/>
        <p:txBody>
          <a:bodyPr/>
          <a:lstStyle/>
          <a:p>
            <a:fld id="{2ABF11F3-B7E5-4790-A2CF-24479A656EE4}" type="datetimeFigureOut">
              <a:rPr lang="fi-FI" smtClean="0"/>
              <a:t>30.3.2022</a:t>
            </a:fld>
            <a:endParaRPr lang="fi-FI"/>
          </a:p>
        </p:txBody>
      </p:sp>
      <p:sp>
        <p:nvSpPr>
          <p:cNvPr id="8" name="Alatunnisteen paikkamerkki 7">
            <a:extLst>
              <a:ext uri="{FF2B5EF4-FFF2-40B4-BE49-F238E27FC236}">
                <a16:creationId xmlns:a16="http://schemas.microsoft.com/office/drawing/2014/main" id="{439C8309-72FF-4FD6-9B94-1862522616BB}"/>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08E8C58-7F3E-40EE-90B8-9E3EAB1B8F6C}"/>
              </a:ext>
            </a:extLst>
          </p:cNvPr>
          <p:cNvSpPr>
            <a:spLocks noGrp="1"/>
          </p:cNvSpPr>
          <p:nvPr>
            <p:ph type="sldNum" sz="quarter" idx="12"/>
          </p:nvPr>
        </p:nvSpPr>
        <p:spPr/>
        <p:txBody>
          <a:bodyPr/>
          <a:lstStyle/>
          <a:p>
            <a:fld id="{BC641B8D-08DF-4ABF-B7B9-F9E52570FE3F}" type="slidenum">
              <a:rPr lang="fi-FI" smtClean="0"/>
              <a:t>‹#›</a:t>
            </a:fld>
            <a:endParaRPr lang="fi-FI"/>
          </a:p>
        </p:txBody>
      </p:sp>
    </p:spTree>
    <p:extLst>
      <p:ext uri="{BB962C8B-B14F-4D97-AF65-F5344CB8AC3E}">
        <p14:creationId xmlns:p14="http://schemas.microsoft.com/office/powerpoint/2010/main" val="3076419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6366A2-5B11-4527-982C-2CF49546B3D4}"/>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11FABC0-A276-4F30-B26F-F9F3B4B6C775}"/>
              </a:ext>
            </a:extLst>
          </p:cNvPr>
          <p:cNvSpPr>
            <a:spLocks noGrp="1"/>
          </p:cNvSpPr>
          <p:nvPr>
            <p:ph type="dt" sz="half" idx="10"/>
          </p:nvPr>
        </p:nvSpPr>
        <p:spPr/>
        <p:txBody>
          <a:bodyPr/>
          <a:lstStyle/>
          <a:p>
            <a:fld id="{2ABF11F3-B7E5-4790-A2CF-24479A656EE4}" type="datetimeFigureOut">
              <a:rPr lang="fi-FI" smtClean="0"/>
              <a:t>30.3.2022</a:t>
            </a:fld>
            <a:endParaRPr lang="fi-FI"/>
          </a:p>
        </p:txBody>
      </p:sp>
      <p:sp>
        <p:nvSpPr>
          <p:cNvPr id="4" name="Alatunnisteen paikkamerkki 3">
            <a:extLst>
              <a:ext uri="{FF2B5EF4-FFF2-40B4-BE49-F238E27FC236}">
                <a16:creationId xmlns:a16="http://schemas.microsoft.com/office/drawing/2014/main" id="{BD605F29-B0B0-4C77-88B8-0586A034C4BF}"/>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36E2DB6-144A-4A9A-9FDC-6349036ABE07}"/>
              </a:ext>
            </a:extLst>
          </p:cNvPr>
          <p:cNvSpPr>
            <a:spLocks noGrp="1"/>
          </p:cNvSpPr>
          <p:nvPr>
            <p:ph type="sldNum" sz="quarter" idx="12"/>
          </p:nvPr>
        </p:nvSpPr>
        <p:spPr/>
        <p:txBody>
          <a:bodyPr/>
          <a:lstStyle/>
          <a:p>
            <a:fld id="{BC641B8D-08DF-4ABF-B7B9-F9E52570FE3F}" type="slidenum">
              <a:rPr lang="fi-FI" smtClean="0"/>
              <a:t>‹#›</a:t>
            </a:fld>
            <a:endParaRPr lang="fi-FI"/>
          </a:p>
        </p:txBody>
      </p:sp>
    </p:spTree>
    <p:extLst>
      <p:ext uri="{BB962C8B-B14F-4D97-AF65-F5344CB8AC3E}">
        <p14:creationId xmlns:p14="http://schemas.microsoft.com/office/powerpoint/2010/main" val="336087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CFE92E43-2926-4293-B7F9-00BC7EB13610}"/>
              </a:ext>
            </a:extLst>
          </p:cNvPr>
          <p:cNvSpPr>
            <a:spLocks noGrp="1"/>
          </p:cNvSpPr>
          <p:nvPr>
            <p:ph type="dt" sz="half" idx="10"/>
          </p:nvPr>
        </p:nvSpPr>
        <p:spPr/>
        <p:txBody>
          <a:bodyPr/>
          <a:lstStyle/>
          <a:p>
            <a:fld id="{2ABF11F3-B7E5-4790-A2CF-24479A656EE4}" type="datetimeFigureOut">
              <a:rPr lang="fi-FI" smtClean="0"/>
              <a:t>30.3.2022</a:t>
            </a:fld>
            <a:endParaRPr lang="fi-FI"/>
          </a:p>
        </p:txBody>
      </p:sp>
      <p:sp>
        <p:nvSpPr>
          <p:cNvPr id="3" name="Alatunnisteen paikkamerkki 2">
            <a:extLst>
              <a:ext uri="{FF2B5EF4-FFF2-40B4-BE49-F238E27FC236}">
                <a16:creationId xmlns:a16="http://schemas.microsoft.com/office/drawing/2014/main" id="{BD2AE2BD-882C-4C69-A493-4302032084FA}"/>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169AB70-B23C-4C45-9E78-C34A2F9CC8EB}"/>
              </a:ext>
            </a:extLst>
          </p:cNvPr>
          <p:cNvSpPr>
            <a:spLocks noGrp="1"/>
          </p:cNvSpPr>
          <p:nvPr>
            <p:ph type="sldNum" sz="quarter" idx="12"/>
          </p:nvPr>
        </p:nvSpPr>
        <p:spPr/>
        <p:txBody>
          <a:bodyPr/>
          <a:lstStyle/>
          <a:p>
            <a:fld id="{BC641B8D-08DF-4ABF-B7B9-F9E52570FE3F}" type="slidenum">
              <a:rPr lang="fi-FI" smtClean="0"/>
              <a:t>‹#›</a:t>
            </a:fld>
            <a:endParaRPr lang="fi-FI"/>
          </a:p>
        </p:txBody>
      </p:sp>
    </p:spTree>
    <p:extLst>
      <p:ext uri="{BB962C8B-B14F-4D97-AF65-F5344CB8AC3E}">
        <p14:creationId xmlns:p14="http://schemas.microsoft.com/office/powerpoint/2010/main" val="1306331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6F4CFE-6BA5-44AB-816B-FE7C479AC1E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DF98CC62-7949-477B-A634-8711E99D7A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7804E60-CFEA-4093-9EE7-45771541A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CDB995D-D980-4866-98B8-6C737A586428}"/>
              </a:ext>
            </a:extLst>
          </p:cNvPr>
          <p:cNvSpPr>
            <a:spLocks noGrp="1"/>
          </p:cNvSpPr>
          <p:nvPr>
            <p:ph type="dt" sz="half" idx="10"/>
          </p:nvPr>
        </p:nvSpPr>
        <p:spPr/>
        <p:txBody>
          <a:bodyPr/>
          <a:lstStyle/>
          <a:p>
            <a:fld id="{2ABF11F3-B7E5-4790-A2CF-24479A656EE4}" type="datetimeFigureOut">
              <a:rPr lang="fi-FI" smtClean="0"/>
              <a:t>30.3.2022</a:t>
            </a:fld>
            <a:endParaRPr lang="fi-FI"/>
          </a:p>
        </p:txBody>
      </p:sp>
      <p:sp>
        <p:nvSpPr>
          <p:cNvPr id="6" name="Alatunnisteen paikkamerkki 5">
            <a:extLst>
              <a:ext uri="{FF2B5EF4-FFF2-40B4-BE49-F238E27FC236}">
                <a16:creationId xmlns:a16="http://schemas.microsoft.com/office/drawing/2014/main" id="{C59EDE19-C91C-4E89-87CC-B789C38CB98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DC5DEF2-2366-4EDA-826A-365C64EE06F7}"/>
              </a:ext>
            </a:extLst>
          </p:cNvPr>
          <p:cNvSpPr>
            <a:spLocks noGrp="1"/>
          </p:cNvSpPr>
          <p:nvPr>
            <p:ph type="sldNum" sz="quarter" idx="12"/>
          </p:nvPr>
        </p:nvSpPr>
        <p:spPr/>
        <p:txBody>
          <a:bodyPr/>
          <a:lstStyle/>
          <a:p>
            <a:fld id="{BC641B8D-08DF-4ABF-B7B9-F9E52570FE3F}" type="slidenum">
              <a:rPr lang="fi-FI" smtClean="0"/>
              <a:t>‹#›</a:t>
            </a:fld>
            <a:endParaRPr lang="fi-FI"/>
          </a:p>
        </p:txBody>
      </p:sp>
    </p:spTree>
    <p:extLst>
      <p:ext uri="{BB962C8B-B14F-4D97-AF65-F5344CB8AC3E}">
        <p14:creationId xmlns:p14="http://schemas.microsoft.com/office/powerpoint/2010/main" val="3426919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911C26-E2B6-4159-BEF2-9530B978FA1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EF3BC48A-53C2-4467-9F62-BADE578D33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5F6E9C82-41B5-415B-BDA6-4BC4939F5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3BC41544-7B2A-4500-86AC-DE4F05B66CD1}"/>
              </a:ext>
            </a:extLst>
          </p:cNvPr>
          <p:cNvSpPr>
            <a:spLocks noGrp="1"/>
          </p:cNvSpPr>
          <p:nvPr>
            <p:ph type="dt" sz="half" idx="10"/>
          </p:nvPr>
        </p:nvSpPr>
        <p:spPr/>
        <p:txBody>
          <a:bodyPr/>
          <a:lstStyle/>
          <a:p>
            <a:fld id="{2ABF11F3-B7E5-4790-A2CF-24479A656EE4}" type="datetimeFigureOut">
              <a:rPr lang="fi-FI" smtClean="0"/>
              <a:t>30.3.2022</a:t>
            </a:fld>
            <a:endParaRPr lang="fi-FI"/>
          </a:p>
        </p:txBody>
      </p:sp>
      <p:sp>
        <p:nvSpPr>
          <p:cNvPr id="6" name="Alatunnisteen paikkamerkki 5">
            <a:extLst>
              <a:ext uri="{FF2B5EF4-FFF2-40B4-BE49-F238E27FC236}">
                <a16:creationId xmlns:a16="http://schemas.microsoft.com/office/drawing/2014/main" id="{2844E125-E376-41B9-BB55-9F26EA132EE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02460F9-3D44-43C8-91DC-762063EFE0AA}"/>
              </a:ext>
            </a:extLst>
          </p:cNvPr>
          <p:cNvSpPr>
            <a:spLocks noGrp="1"/>
          </p:cNvSpPr>
          <p:nvPr>
            <p:ph type="sldNum" sz="quarter" idx="12"/>
          </p:nvPr>
        </p:nvSpPr>
        <p:spPr/>
        <p:txBody>
          <a:bodyPr/>
          <a:lstStyle/>
          <a:p>
            <a:fld id="{BC641B8D-08DF-4ABF-B7B9-F9E52570FE3F}" type="slidenum">
              <a:rPr lang="fi-FI" smtClean="0"/>
              <a:t>‹#›</a:t>
            </a:fld>
            <a:endParaRPr lang="fi-FI"/>
          </a:p>
        </p:txBody>
      </p:sp>
    </p:spTree>
    <p:extLst>
      <p:ext uri="{BB962C8B-B14F-4D97-AF65-F5344CB8AC3E}">
        <p14:creationId xmlns:p14="http://schemas.microsoft.com/office/powerpoint/2010/main" val="351671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84A32AF-EFC7-4FCE-B1F9-ACA29C7280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C5E9E24C-F3DE-4BE6-8FDC-660404814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F305A62-9FC3-4906-ADF8-6E08A1E2C4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F11F3-B7E5-4790-A2CF-24479A656EE4}" type="datetimeFigureOut">
              <a:rPr lang="fi-FI" smtClean="0"/>
              <a:t>30.3.2022</a:t>
            </a:fld>
            <a:endParaRPr lang="fi-FI"/>
          </a:p>
        </p:txBody>
      </p:sp>
      <p:sp>
        <p:nvSpPr>
          <p:cNvPr id="5" name="Alatunnisteen paikkamerkki 4">
            <a:extLst>
              <a:ext uri="{FF2B5EF4-FFF2-40B4-BE49-F238E27FC236}">
                <a16:creationId xmlns:a16="http://schemas.microsoft.com/office/drawing/2014/main" id="{BBBFEE75-3FD4-4452-BE29-08499F6AD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73E3585-6274-4761-B062-AAD624A730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41B8D-08DF-4ABF-B7B9-F9E52570FE3F}" type="slidenum">
              <a:rPr lang="fi-FI" smtClean="0"/>
              <a:t>‹#›</a:t>
            </a:fld>
            <a:endParaRPr lang="fi-FI"/>
          </a:p>
        </p:txBody>
      </p:sp>
    </p:spTree>
    <p:extLst>
      <p:ext uri="{BB962C8B-B14F-4D97-AF65-F5344CB8AC3E}">
        <p14:creationId xmlns:p14="http://schemas.microsoft.com/office/powerpoint/2010/main" val="1557914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www.majakkamedia.fi/"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9266A679-2E8D-4C84-8951-DDB363BCE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5408" y="857250"/>
            <a:ext cx="6858000" cy="5143500"/>
          </a:xfrm>
          <a:prstGeom prst="rect">
            <a:avLst/>
          </a:prstGeom>
        </p:spPr>
      </p:pic>
      <p:sp>
        <p:nvSpPr>
          <p:cNvPr id="2" name="AutoShape 2">
            <a:extLst>
              <a:ext uri="{FF2B5EF4-FFF2-40B4-BE49-F238E27FC236}">
                <a16:creationId xmlns:a16="http://schemas.microsoft.com/office/drawing/2014/main" id="{4C1F2053-A565-4FAE-97D2-C8545352AF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 name="AutoShape 4">
            <a:extLst>
              <a:ext uri="{FF2B5EF4-FFF2-40B4-BE49-F238E27FC236}">
                <a16:creationId xmlns:a16="http://schemas.microsoft.com/office/drawing/2014/main" id="{7032E0E9-58A9-49A7-870B-BF32665C284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6" name="Kuva 5" descr="Kuva, joka sisältää kohteen teksti&#10;&#10;Kuvaus luotu automaattisesti">
            <a:extLst>
              <a:ext uri="{FF2B5EF4-FFF2-40B4-BE49-F238E27FC236}">
                <a16:creationId xmlns:a16="http://schemas.microsoft.com/office/drawing/2014/main" id="{4CC0DD2F-FBCC-410D-86A6-3FAE4560E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638092" y="857250"/>
            <a:ext cx="6858000" cy="5143500"/>
          </a:xfrm>
          <a:prstGeom prst="rect">
            <a:avLst/>
          </a:prstGeom>
        </p:spPr>
      </p:pic>
    </p:spTree>
    <p:extLst>
      <p:ext uri="{BB962C8B-B14F-4D97-AF65-F5344CB8AC3E}">
        <p14:creationId xmlns:p14="http://schemas.microsoft.com/office/powerpoint/2010/main" val="1217522577"/>
      </p:ext>
    </p:extLst>
  </p:cSld>
  <p:clrMapOvr>
    <a:masterClrMapping/>
  </p:clrMapOvr>
  <mc:AlternateContent xmlns:mc="http://schemas.openxmlformats.org/markup-compatibility/2006" xmlns:p14="http://schemas.microsoft.com/office/powerpoint/2010/main">
    <mc:Choice Requires="p14">
      <p:transition spd="slow" p14:dur="2000" advTm="22018"/>
    </mc:Choice>
    <mc:Fallback xmlns="">
      <p:transition spd="slow" advTm="2201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5F81CF6E-8877-4415-AF40-0B062BB6A119}"/>
              </a:ext>
            </a:extLst>
          </p:cNvPr>
          <p:cNvSpPr txBox="1"/>
          <p:nvPr/>
        </p:nvSpPr>
        <p:spPr>
          <a:xfrm>
            <a:off x="326335" y="493229"/>
            <a:ext cx="11539330" cy="5632311"/>
          </a:xfrm>
          <a:prstGeom prst="rect">
            <a:avLst/>
          </a:prstGeom>
          <a:noFill/>
        </p:spPr>
        <p:txBody>
          <a:bodyPr wrap="square" rtlCol="0">
            <a:spAutoFit/>
          </a:bodyPr>
          <a:lstStyle/>
          <a:p>
            <a:r>
              <a:rPr lang="fi-FI" sz="3600" dirty="0">
                <a:latin typeface="Verdana" panose="020B0604030504040204" pitchFamily="34" charset="0"/>
                <a:ea typeface="Verdana" panose="020B0604030504040204" pitchFamily="34" charset="0"/>
              </a:rPr>
              <a:t>RAJATURVALLISUUS</a:t>
            </a:r>
          </a:p>
          <a:p>
            <a:endParaRPr lang="fi-FI" sz="3600" dirty="0">
              <a:latin typeface="Verdana" panose="020B0604030504040204" pitchFamily="34" charset="0"/>
              <a:ea typeface="Verdana" panose="020B0604030504040204" pitchFamily="34" charset="0"/>
            </a:endParaRP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Lainsäädännön uudistus</a:t>
            </a: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Rajajääkäreiden koulutus</a:t>
            </a:r>
          </a:p>
          <a:p>
            <a:pPr marL="571500" indent="-571500">
              <a:buFont typeface="Wingdings" panose="05000000000000000000" pitchFamily="2" charset="2"/>
              <a:buChar char="q"/>
            </a:pPr>
            <a:r>
              <a:rPr lang="fi-FI" sz="3600" dirty="0" err="1">
                <a:latin typeface="Verdana" panose="020B0604030504040204" pitchFamily="34" charset="0"/>
                <a:ea typeface="Verdana" panose="020B0604030504040204" pitchFamily="34" charset="0"/>
              </a:rPr>
              <a:t>Frontexin</a:t>
            </a:r>
            <a:r>
              <a:rPr lang="fi-FI" sz="3600" dirty="0">
                <a:latin typeface="Verdana" panose="020B0604030504040204" pitchFamily="34" charset="0"/>
                <a:ea typeface="Verdana" panose="020B0604030504040204" pitchFamily="34" charset="0"/>
              </a:rPr>
              <a:t> perustaminen ja</a:t>
            </a:r>
          </a:p>
          <a:p>
            <a:r>
              <a:rPr lang="fi-FI" sz="3600" dirty="0">
                <a:latin typeface="Verdana" panose="020B0604030504040204" pitchFamily="34" charset="0"/>
                <a:ea typeface="Verdana" panose="020B0604030504040204" pitchFamily="34" charset="0"/>
              </a:rPr>
              <a:t>   suomalainen pääjohtaja</a:t>
            </a: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Georgialaisia naisia </a:t>
            </a:r>
            <a:r>
              <a:rPr lang="fi-FI" sz="3600" dirty="0" err="1">
                <a:latin typeface="Verdana" panose="020B0604030504040204" pitchFamily="34" charset="0"/>
                <a:ea typeface="Verdana" panose="020B0604030504040204" pitchFamily="34" charset="0"/>
              </a:rPr>
              <a:t>kuljetta</a:t>
            </a:r>
            <a:r>
              <a:rPr lang="fi-FI" sz="3600" dirty="0">
                <a:latin typeface="Verdana" panose="020B0604030504040204" pitchFamily="34" charset="0"/>
                <a:ea typeface="Verdana" panose="020B0604030504040204" pitchFamily="34" charset="0"/>
              </a:rPr>
              <a:t>-</a:t>
            </a:r>
          </a:p>
          <a:p>
            <a:r>
              <a:rPr lang="fi-FI" sz="3600" dirty="0">
                <a:latin typeface="Verdana" panose="020B0604030504040204" pitchFamily="34" charset="0"/>
                <a:ea typeface="Verdana" panose="020B0604030504040204" pitchFamily="34" charset="0"/>
              </a:rPr>
              <a:t>    </a:t>
            </a:r>
            <a:r>
              <a:rPr lang="fi-FI" sz="3600" dirty="0" err="1">
                <a:latin typeface="Verdana" panose="020B0604030504040204" pitchFamily="34" charset="0"/>
                <a:ea typeface="Verdana" panose="020B0604030504040204" pitchFamily="34" charset="0"/>
              </a:rPr>
              <a:t>neen</a:t>
            </a:r>
            <a:r>
              <a:rPr lang="fi-FI" sz="3600" dirty="0">
                <a:latin typeface="Verdana" panose="020B0604030504040204" pitchFamily="34" charset="0"/>
                <a:ea typeface="Verdana" panose="020B0604030504040204" pitchFamily="34" charset="0"/>
              </a:rPr>
              <a:t> bussin pysäyttäminen</a:t>
            </a: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Rajavartijoiden lakko</a:t>
            </a:r>
          </a:p>
          <a:p>
            <a:pPr marL="571500" indent="-571500">
              <a:buFont typeface="Wingdings" panose="05000000000000000000" pitchFamily="2" charset="2"/>
              <a:buChar char="q"/>
            </a:pPr>
            <a:endParaRPr lang="fi-FI" sz="3600" dirty="0">
              <a:latin typeface="Verdana" panose="020B0604030504040204" pitchFamily="34" charset="0"/>
              <a:ea typeface="Verdana" panose="020B0604030504040204" pitchFamily="34" charset="0"/>
            </a:endParaRPr>
          </a:p>
        </p:txBody>
      </p:sp>
      <p:pic>
        <p:nvPicPr>
          <p:cNvPr id="5" name="Kuva 4" descr="Kuva, joka sisältää kohteen henkilö, seisominen, mies, ryhmä&#10;&#10;Kuvaus luotu automaattisesti">
            <a:extLst>
              <a:ext uri="{FF2B5EF4-FFF2-40B4-BE49-F238E27FC236}">
                <a16:creationId xmlns:a16="http://schemas.microsoft.com/office/drawing/2014/main" id="{448C0A81-FDAE-4C54-AFF7-D2B65DBCF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699" y="85726"/>
            <a:ext cx="4258033" cy="3143249"/>
          </a:xfrm>
          <a:prstGeom prst="rect">
            <a:avLst/>
          </a:prstGeom>
        </p:spPr>
      </p:pic>
      <p:pic>
        <p:nvPicPr>
          <p:cNvPr id="7" name="Kuva 6" descr="Kuva, joka sisältää kohteen henkilö, ulko, sotilaspuku, mies&#10;&#10;Kuvaus luotu automaattisesti">
            <a:extLst>
              <a:ext uri="{FF2B5EF4-FFF2-40B4-BE49-F238E27FC236}">
                <a16:creationId xmlns:a16="http://schemas.microsoft.com/office/drawing/2014/main" id="{7F0D3096-32EC-4939-9FBB-13A6343A0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699" y="3228975"/>
            <a:ext cx="4285488" cy="3276600"/>
          </a:xfrm>
          <a:prstGeom prst="rect">
            <a:avLst/>
          </a:prstGeom>
        </p:spPr>
      </p:pic>
    </p:spTree>
    <p:extLst>
      <p:ext uri="{BB962C8B-B14F-4D97-AF65-F5344CB8AC3E}">
        <p14:creationId xmlns:p14="http://schemas.microsoft.com/office/powerpoint/2010/main" val="4253124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0E301512-699C-4CE1-9BDA-5FFBF01F77AF}"/>
              </a:ext>
            </a:extLst>
          </p:cNvPr>
          <p:cNvSpPr txBox="1"/>
          <p:nvPr/>
        </p:nvSpPr>
        <p:spPr>
          <a:xfrm>
            <a:off x="-95443" y="223911"/>
            <a:ext cx="6097554" cy="7191712"/>
          </a:xfrm>
          <a:prstGeom prst="rect">
            <a:avLst/>
          </a:prstGeom>
          <a:noFill/>
        </p:spPr>
        <p:txBody>
          <a:bodyPr wrap="square">
            <a:spAutoFit/>
          </a:bodyPr>
          <a:lstStyle/>
          <a:p>
            <a:pPr fontAlgn="base">
              <a:spcAft>
                <a:spcPts val="800"/>
              </a:spcAft>
            </a:pPr>
            <a:r>
              <a:rPr lang="fi-FI" sz="1600" dirty="0">
                <a:effectLst/>
                <a:latin typeface="Verdana" panose="020B0604030504040204" pitchFamily="34" charset="0"/>
                <a:ea typeface="Calibri" panose="020F0502020204030204" pitchFamily="34" charset="0"/>
                <a:cs typeface="Calibri" panose="020F0502020204030204" pitchFamily="34" charset="0"/>
              </a:rPr>
              <a:t>”Markku Silvennoinen on onnistunut kokoamaan kaiken oleellisen Kari Rajamäen toiminnasta sisäministerinä. Raajamäki on niin vikkeläliikkeinen ja monessa asiassa mukana häärinyt poliitikko, että näin hyvä ja mielenkiintoinen tiivistys on hatunnoston arvoinen.”</a:t>
            </a:r>
          </a:p>
          <a:p>
            <a:pPr marL="342900" lvl="0" indent="-342900" fontAlgn="base">
              <a:lnSpc>
                <a:spcPct val="150000"/>
              </a:lnSpc>
              <a:spcAft>
                <a:spcPts val="800"/>
              </a:spcAft>
              <a:buFont typeface="Symbol" panose="05050102010706020507" pitchFamily="18" charset="2"/>
              <a:buChar char="-"/>
            </a:pPr>
            <a:r>
              <a:rPr lang="fi-FI" sz="1600" dirty="0">
                <a:effectLst/>
                <a:latin typeface="Verdana" panose="020B0604030504040204" pitchFamily="34" charset="0"/>
                <a:ea typeface="Calibri" panose="020F0502020204030204" pitchFamily="34" charset="0"/>
                <a:cs typeface="Calibri" panose="020F0502020204030204" pitchFamily="34" charset="0"/>
              </a:rPr>
              <a:t>Vesa Somppi, politiikan toimittaja, eläkkeellä</a:t>
            </a:r>
          </a:p>
          <a:p>
            <a:pPr>
              <a:spcAft>
                <a:spcPts val="800"/>
              </a:spcAft>
            </a:pPr>
            <a:endParaRPr lang="fi-FI" sz="1600" dirty="0">
              <a:effectLst/>
              <a:latin typeface="Verdana" panose="020B0604030504040204" pitchFamily="34" charset="0"/>
              <a:ea typeface="Times New Roman" panose="02020603050405020304" pitchFamily="18" charset="0"/>
              <a:cs typeface="Times New Roman" panose="02020603050405020304" pitchFamily="18" charset="0"/>
            </a:endParaRPr>
          </a:p>
          <a:p>
            <a:pPr>
              <a:spcAft>
                <a:spcPts val="800"/>
              </a:spcAft>
            </a:pPr>
            <a:r>
              <a:rPr lang="fi-FI" sz="1600" dirty="0">
                <a:effectLst/>
                <a:latin typeface="Verdana" panose="020B0604030504040204" pitchFamily="34" charset="0"/>
                <a:ea typeface="Times New Roman" panose="02020603050405020304" pitchFamily="18" charset="0"/>
                <a:cs typeface="Times New Roman" panose="02020603050405020304" pitchFamily="18" charset="0"/>
              </a:rPr>
              <a:t>”Markku Silvennoisen kirja pitkäaikaisen demarikansanedustaja Kari Rajamäen sisäministerivuosista 2003-2007 on erinomainen kertomus monipuolisin dokumentein ahkeran ja päättäväisen poliitikon toiminnasta. Kotimaiset poliisiasiat, EU:n pakolaisongelmat ja kansainväliset rajavalvonnan vaikeudet olivat ministerin hanskassa.”</a:t>
            </a:r>
            <a:endParaRPr lang="fi-FI" sz="1600" dirty="0">
              <a:effectLst/>
              <a:latin typeface="Verdana" panose="020B0604030504040204" pitchFamily="34" charset="0"/>
              <a:ea typeface="Calibri" panose="020F0502020204030204" pitchFamily="34" charset="0"/>
              <a:cs typeface="Calibri" panose="020F0502020204030204" pitchFamily="34" charset="0"/>
            </a:endParaRPr>
          </a:p>
          <a:p>
            <a:pPr marL="342900" lvl="0" indent="-342900">
              <a:spcAft>
                <a:spcPts val="800"/>
              </a:spcAft>
              <a:buFont typeface="Symbol" panose="05050102010706020507" pitchFamily="18" charset="2"/>
              <a:buChar char="-"/>
            </a:pPr>
            <a:r>
              <a:rPr lang="fi-FI" sz="1600" dirty="0">
                <a:effectLst/>
                <a:latin typeface="Verdana" panose="020B0604030504040204" pitchFamily="34" charset="0"/>
                <a:ea typeface="Calibri" panose="020F0502020204030204" pitchFamily="34" charset="0"/>
                <a:cs typeface="Calibri" panose="020F0502020204030204" pitchFamily="34" charset="0"/>
              </a:rPr>
              <a:t>Pertti J. </a:t>
            </a:r>
            <a:r>
              <a:rPr lang="fi-FI" sz="1600" dirty="0" err="1">
                <a:effectLst/>
                <a:latin typeface="Verdana" panose="020B0604030504040204" pitchFamily="34" charset="0"/>
                <a:ea typeface="Calibri" panose="020F0502020204030204" pitchFamily="34" charset="0"/>
                <a:cs typeface="Calibri" panose="020F0502020204030204" pitchFamily="34" charset="0"/>
              </a:rPr>
              <a:t>Rosila</a:t>
            </a:r>
            <a:r>
              <a:rPr lang="fi-FI" sz="1600" dirty="0">
                <a:effectLst/>
                <a:latin typeface="Verdana" panose="020B0604030504040204" pitchFamily="34" charset="0"/>
                <a:ea typeface="Calibri" panose="020F0502020204030204" pitchFamily="34" charset="0"/>
                <a:cs typeface="Calibri" panose="020F0502020204030204" pitchFamily="34" charset="0"/>
              </a:rPr>
              <a:t>, eduskunnan entinen talouspäällikkö</a:t>
            </a:r>
          </a:p>
          <a:p>
            <a:pPr marL="342900" lvl="0" indent="-342900">
              <a:spcAft>
                <a:spcPts val="800"/>
              </a:spcAft>
              <a:buFont typeface="Symbol" panose="05050102010706020507" pitchFamily="18" charset="2"/>
              <a:buChar char="-"/>
            </a:pPr>
            <a:endParaRPr lang="fi-FI" sz="1600" dirty="0">
              <a:latin typeface="Verdana" panose="020B0604030504040204" pitchFamily="34" charset="0"/>
              <a:ea typeface="Calibri" panose="020F0502020204030204" pitchFamily="34" charset="0"/>
              <a:cs typeface="Calibri" panose="020F0502020204030204" pitchFamily="34" charset="0"/>
            </a:endParaRPr>
          </a:p>
          <a:p>
            <a:pPr>
              <a:spcAft>
                <a:spcPts val="800"/>
              </a:spcAft>
            </a:pPr>
            <a:r>
              <a:rPr lang="fi-FI" sz="1600" dirty="0">
                <a:solidFill>
                  <a:srgbClr val="050505"/>
                </a:solidFill>
                <a:effectLst/>
                <a:latin typeface="Verdana" panose="020B0604030504040204" pitchFamily="34" charset="0"/>
                <a:ea typeface="Calibri" panose="020F0502020204030204" pitchFamily="34" charset="0"/>
                <a:cs typeface="Segoe UI Historic" panose="020B0502040204020203" pitchFamily="34" charset="0"/>
              </a:rPr>
              <a:t>Kirja antaa yksityiskohtaisen kuvan sisäministeri Kari Rajamäen ministerivuosista. Sitä voi tavallaan pitää historiankirjana. Näyttää siltä, että Rajamäki on ollut hyvin perehtynyt sisäministerin toimialaan, vaikka ministeriys tuli yllätyksenä. Hän on painottanut sisäistä turvallisuutta, rajaturvallisuutta ja tehnyt uudistuksia. Näistä kirja antaa selkeän kuvauksen.</a:t>
            </a:r>
            <a:endParaRPr lang="fi-FI" sz="1600" dirty="0">
              <a:effectLst/>
              <a:latin typeface="Verdana" panose="020B0604030504040204" pitchFamily="34" charset="0"/>
              <a:ea typeface="Calibri" panose="020F0502020204030204" pitchFamily="34" charset="0"/>
              <a:cs typeface="Calibri" panose="020F0502020204030204" pitchFamily="34" charset="0"/>
            </a:endParaRPr>
          </a:p>
          <a:p>
            <a:pPr marL="342900" lvl="0" indent="-342900">
              <a:spcAft>
                <a:spcPts val="800"/>
              </a:spcAft>
              <a:buFont typeface="Symbol" panose="05050102010706020507" pitchFamily="18" charset="2"/>
              <a:buChar char="-"/>
            </a:pPr>
            <a:r>
              <a:rPr lang="fi-FI" sz="1600" dirty="0">
                <a:effectLst/>
                <a:latin typeface="Verdana" panose="020B0604030504040204" pitchFamily="34" charset="0"/>
                <a:ea typeface="Calibri" panose="020F0502020204030204" pitchFamily="34" charset="0"/>
                <a:cs typeface="Calibri" panose="020F0502020204030204" pitchFamily="34" charset="0"/>
              </a:rPr>
              <a:t>Mauri </a:t>
            </a:r>
            <a:r>
              <a:rPr lang="fi-FI" sz="1600" dirty="0" err="1">
                <a:effectLst/>
                <a:latin typeface="Verdana" panose="020B0604030504040204" pitchFamily="34" charset="0"/>
                <a:ea typeface="Calibri" panose="020F0502020204030204" pitchFamily="34" charset="0"/>
                <a:cs typeface="Calibri" panose="020F0502020204030204" pitchFamily="34" charset="0"/>
              </a:rPr>
              <a:t>Temisevä</a:t>
            </a:r>
            <a:endParaRPr lang="fi-FI" sz="1600" dirty="0">
              <a:effectLst/>
              <a:latin typeface="Verdana" panose="020B0604030504040204" pitchFamily="34" charset="0"/>
              <a:ea typeface="Calibri" panose="020F0502020204030204" pitchFamily="34" charset="0"/>
              <a:cs typeface="Calibri" panose="020F0502020204030204" pitchFamily="34" charset="0"/>
            </a:endParaRPr>
          </a:p>
          <a:p>
            <a:pPr marL="342900" lvl="0" indent="-342900">
              <a:spcAft>
                <a:spcPts val="800"/>
              </a:spcAft>
              <a:buFont typeface="Symbol" panose="05050102010706020507" pitchFamily="18" charset="2"/>
              <a:buChar char="-"/>
            </a:pPr>
            <a:endParaRPr lang="fi-FI" sz="1600" dirty="0">
              <a:effectLst/>
              <a:latin typeface="Verdana" panose="020B060403050404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9500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EE545E48-0428-409F-B42A-F91B9DC4C530}"/>
              </a:ext>
            </a:extLst>
          </p:cNvPr>
          <p:cNvSpPr txBox="1"/>
          <p:nvPr/>
        </p:nvSpPr>
        <p:spPr>
          <a:xfrm>
            <a:off x="186612" y="466531"/>
            <a:ext cx="10916817" cy="3970318"/>
          </a:xfrm>
          <a:prstGeom prst="rect">
            <a:avLst/>
          </a:prstGeom>
          <a:noFill/>
        </p:spPr>
        <p:txBody>
          <a:bodyPr wrap="square" rtlCol="0">
            <a:spAutoFit/>
          </a:bodyPr>
          <a:lstStyle/>
          <a:p>
            <a:r>
              <a:rPr lang="fi-FI" sz="3600" dirty="0">
                <a:latin typeface="Verdana" panose="020B0604030504040204" pitchFamily="34" charset="0"/>
                <a:ea typeface="Verdana" panose="020B0604030504040204" pitchFamily="34" charset="0"/>
              </a:rPr>
              <a:t>Kirjan tilaukset:</a:t>
            </a:r>
          </a:p>
          <a:p>
            <a:r>
              <a:rPr lang="fi-FI" sz="3600" dirty="0">
                <a:latin typeface="Verdana" panose="020B0604030504040204" pitchFamily="34" charset="0"/>
                <a:ea typeface="Verdana" panose="020B0604030504040204" pitchFamily="34" charset="0"/>
                <a:hlinkClick r:id="rId2"/>
              </a:rPr>
              <a:t>www.majakkamedia.fi</a:t>
            </a:r>
            <a:endParaRPr lang="fi-FI" sz="3600" dirty="0">
              <a:latin typeface="Verdana" panose="020B0604030504040204" pitchFamily="34" charset="0"/>
              <a:ea typeface="Verdana" panose="020B0604030504040204" pitchFamily="34" charset="0"/>
            </a:endParaRPr>
          </a:p>
          <a:p>
            <a:endParaRPr lang="fi-FI" sz="3600" dirty="0">
              <a:latin typeface="Verdana" panose="020B0604030504040204" pitchFamily="34" charset="0"/>
              <a:ea typeface="Verdana" panose="020B0604030504040204" pitchFamily="34" charset="0"/>
            </a:endParaRPr>
          </a:p>
          <a:p>
            <a:r>
              <a:rPr lang="fi-FI" sz="3600" dirty="0">
                <a:latin typeface="Verdana" panose="020B0604030504040204" pitchFamily="34" charset="0"/>
                <a:ea typeface="Verdana" panose="020B0604030504040204" pitchFamily="34" charset="0"/>
              </a:rPr>
              <a:t>Kirjan täydennysosa vapaasti ladattavissa:</a:t>
            </a:r>
          </a:p>
          <a:p>
            <a:r>
              <a:rPr lang="fi-FI" sz="3600" dirty="0">
                <a:latin typeface="Verdana" panose="020B0604030504040204" pitchFamily="34" charset="0"/>
                <a:ea typeface="Verdana" panose="020B0604030504040204" pitchFamily="34" charset="0"/>
              </a:rPr>
              <a:t>https://www.markkusilvennoinen.fi/materiaali/EMARSIL%20Tietokirjat/I00787D4E.4/T%C3%A4ydennysosa.pdf</a:t>
            </a:r>
          </a:p>
        </p:txBody>
      </p:sp>
    </p:spTree>
    <p:extLst>
      <p:ext uri="{BB962C8B-B14F-4D97-AF65-F5344CB8AC3E}">
        <p14:creationId xmlns:p14="http://schemas.microsoft.com/office/powerpoint/2010/main" val="3060843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249B257E-5AB2-4133-8AB8-BFF0C6FB3557}"/>
              </a:ext>
            </a:extLst>
          </p:cNvPr>
          <p:cNvSpPr txBox="1"/>
          <p:nvPr/>
        </p:nvSpPr>
        <p:spPr>
          <a:xfrm>
            <a:off x="542925" y="485775"/>
            <a:ext cx="10591800" cy="4524315"/>
          </a:xfrm>
          <a:prstGeom prst="rect">
            <a:avLst/>
          </a:prstGeom>
          <a:noFill/>
        </p:spPr>
        <p:txBody>
          <a:bodyPr wrap="square" rtlCol="0">
            <a:spAutoFit/>
          </a:bodyPr>
          <a:lstStyle/>
          <a:p>
            <a:r>
              <a:rPr lang="fi-FI" sz="3200" dirty="0">
                <a:latin typeface="Verdana" panose="020B0604030504040204" pitchFamily="34" charset="0"/>
                <a:ea typeface="Verdana" panose="020B0604030504040204" pitchFamily="34" charset="0"/>
              </a:rPr>
              <a:t>KURKISTUS SISÄMINISTERIN TOIMINTAAN</a:t>
            </a:r>
          </a:p>
          <a:p>
            <a:endParaRPr lang="fi-FI" sz="3200" dirty="0">
              <a:latin typeface="Verdana" panose="020B0604030504040204" pitchFamily="34" charset="0"/>
              <a:ea typeface="Verdana" panose="020B0604030504040204" pitchFamily="34" charset="0"/>
            </a:endParaRP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Sisäministeriksi valinnan tausta</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Asema hallituksessa</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Itsenäisyys toiminnassa</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Kiireellisyys päätöksenteossa</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Suhteet</a:t>
            </a:r>
          </a:p>
          <a:p>
            <a:pPr marL="457200" indent="-457200">
              <a:buFont typeface="Wingdings" panose="05000000000000000000" pitchFamily="2" charset="2"/>
              <a:buChar char="q"/>
            </a:pPr>
            <a:endParaRPr lang="fi-FI" sz="3200" dirty="0">
              <a:latin typeface="Verdana" panose="020B0604030504040204" pitchFamily="34" charset="0"/>
              <a:ea typeface="Verdana" panose="020B0604030504040204" pitchFamily="34" charset="0"/>
            </a:endParaRPr>
          </a:p>
          <a:p>
            <a:pPr marL="457200" indent="-457200">
              <a:buFont typeface="Wingdings" panose="05000000000000000000" pitchFamily="2" charset="2"/>
              <a:buChar char="q"/>
            </a:pPr>
            <a:endParaRPr lang="fi-FI" sz="3200" dirty="0">
              <a:latin typeface="Verdana" panose="020B0604030504040204" pitchFamily="34" charset="0"/>
              <a:ea typeface="Verdana" panose="020B0604030504040204" pitchFamily="34" charset="0"/>
            </a:endParaRPr>
          </a:p>
        </p:txBody>
      </p:sp>
      <p:pic>
        <p:nvPicPr>
          <p:cNvPr id="7" name="Kuva 6" descr="Kuva, joka sisältää kohteen teksti, henkilö, sisä, pöytä&#10;&#10;Kuvaus luotu automaattisesti">
            <a:extLst>
              <a:ext uri="{FF2B5EF4-FFF2-40B4-BE49-F238E27FC236}">
                <a16:creationId xmlns:a16="http://schemas.microsoft.com/office/drawing/2014/main" id="{BAF83713-3A99-42F7-AEBD-EF80E4926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739" y="985656"/>
            <a:ext cx="4236860" cy="3129144"/>
          </a:xfrm>
          <a:prstGeom prst="rect">
            <a:avLst/>
          </a:prstGeom>
        </p:spPr>
      </p:pic>
      <p:pic>
        <p:nvPicPr>
          <p:cNvPr id="5" name="Kuva 4" descr="Kuva, joka sisältää kohteen teksti, henkilö, mies, puku&#10;&#10;Kuvaus luotu automaattisesti">
            <a:extLst>
              <a:ext uri="{FF2B5EF4-FFF2-40B4-BE49-F238E27FC236}">
                <a16:creationId xmlns:a16="http://schemas.microsoft.com/office/drawing/2014/main" id="{1F7FA089-D465-4326-9174-F0ABA3911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388" y="3765211"/>
            <a:ext cx="4191211" cy="3143408"/>
          </a:xfrm>
          <a:prstGeom prst="rect">
            <a:avLst/>
          </a:prstGeom>
        </p:spPr>
      </p:pic>
    </p:spTree>
    <p:extLst>
      <p:ext uri="{BB962C8B-B14F-4D97-AF65-F5344CB8AC3E}">
        <p14:creationId xmlns:p14="http://schemas.microsoft.com/office/powerpoint/2010/main" val="3629834646"/>
      </p:ext>
    </p:extLst>
  </p:cSld>
  <p:clrMapOvr>
    <a:masterClrMapping/>
  </p:clrMapOvr>
  <mc:AlternateContent xmlns:mc="http://schemas.openxmlformats.org/markup-compatibility/2006" xmlns:p14="http://schemas.microsoft.com/office/powerpoint/2010/main">
    <mc:Choice Requires="p14">
      <p:transition spd="slow" p14:dur="2000" advTm="162588"/>
    </mc:Choice>
    <mc:Fallback xmlns="">
      <p:transition spd="slow" advTm="16258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26C7D1AB-50BE-49FC-AD21-BF07372D2E48}"/>
              </a:ext>
            </a:extLst>
          </p:cNvPr>
          <p:cNvSpPr txBox="1"/>
          <p:nvPr/>
        </p:nvSpPr>
        <p:spPr>
          <a:xfrm>
            <a:off x="285750" y="590550"/>
            <a:ext cx="11496675" cy="4524315"/>
          </a:xfrm>
          <a:prstGeom prst="rect">
            <a:avLst/>
          </a:prstGeom>
          <a:noFill/>
        </p:spPr>
        <p:txBody>
          <a:bodyPr wrap="square" rtlCol="0">
            <a:spAutoFit/>
          </a:bodyPr>
          <a:lstStyle/>
          <a:p>
            <a:r>
              <a:rPr lang="fi-FI" sz="3200" dirty="0">
                <a:latin typeface="Verdana" panose="020B0604030504040204" pitchFamily="34" charset="0"/>
                <a:ea typeface="Verdana" panose="020B0604030504040204" pitchFamily="34" charset="0"/>
              </a:rPr>
              <a:t>VIRKANIMITYKSET</a:t>
            </a:r>
          </a:p>
          <a:p>
            <a:endParaRPr lang="fi-FI" sz="3200" dirty="0">
              <a:latin typeface="Verdana" panose="020B0604030504040204" pitchFamily="34" charset="0"/>
              <a:ea typeface="Verdana" panose="020B0604030504040204" pitchFamily="34" charset="0"/>
            </a:endParaRP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Kansliapäällikkö</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Poliisiylijohtaja</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Valtiosihteeri</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Ulkomaalaisviraston</a:t>
            </a:r>
          </a:p>
          <a:p>
            <a:r>
              <a:rPr lang="fi-FI" sz="3200" dirty="0">
                <a:latin typeface="Verdana" panose="020B0604030504040204" pitchFamily="34" charset="0"/>
                <a:ea typeface="Verdana" panose="020B0604030504040204" pitchFamily="34" charset="0"/>
              </a:rPr>
              <a:t>   ylijohtaja</a:t>
            </a:r>
          </a:p>
          <a:p>
            <a:pPr marL="457200" indent="-457200">
              <a:buFont typeface="Wingdings" panose="05000000000000000000" pitchFamily="2" charset="2"/>
              <a:buChar char="q"/>
            </a:pPr>
            <a:r>
              <a:rPr lang="fi-FI" sz="3200" dirty="0" err="1">
                <a:latin typeface="Verdana" panose="020B0604030504040204" pitchFamily="34" charset="0"/>
                <a:ea typeface="Verdana" panose="020B0604030504040204" pitchFamily="34" charset="0"/>
              </a:rPr>
              <a:t>Frontexin</a:t>
            </a:r>
            <a:r>
              <a:rPr lang="fi-FI" sz="3200" dirty="0">
                <a:latin typeface="Verdana" panose="020B0604030504040204" pitchFamily="34" charset="0"/>
                <a:ea typeface="Verdana" panose="020B0604030504040204" pitchFamily="34" charset="0"/>
              </a:rPr>
              <a:t> pääjohtaja</a:t>
            </a:r>
          </a:p>
          <a:p>
            <a:endParaRPr lang="fi-FI" sz="3200" dirty="0">
              <a:latin typeface="Verdana" panose="020B0604030504040204" pitchFamily="34" charset="0"/>
              <a:ea typeface="Verdana" panose="020B0604030504040204" pitchFamily="34" charset="0"/>
            </a:endParaRPr>
          </a:p>
        </p:txBody>
      </p:sp>
      <p:pic>
        <p:nvPicPr>
          <p:cNvPr id="6" name="Kuva 5" descr="Kuva, joka sisältää kohteen henkilö, sisä, lattia, seisominen&#10;&#10;Kuvaus luotu automaattisesti">
            <a:extLst>
              <a:ext uri="{FF2B5EF4-FFF2-40B4-BE49-F238E27FC236}">
                <a16:creationId xmlns:a16="http://schemas.microsoft.com/office/drawing/2014/main" id="{BBA6ADEF-6652-489F-A936-E269A2D99E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7020" y="333375"/>
            <a:ext cx="6097318" cy="4248150"/>
          </a:xfrm>
          <a:prstGeom prst="rect">
            <a:avLst/>
          </a:prstGeom>
        </p:spPr>
      </p:pic>
      <p:pic>
        <p:nvPicPr>
          <p:cNvPr id="12" name="Video 11">
            <a:hlinkClick r:id="" action="ppaction://media"/>
            <a:extLst>
              <a:ext uri="{FF2B5EF4-FFF2-40B4-BE49-F238E27FC236}">
                <a16:creationId xmlns:a16="http://schemas.microsoft.com/office/drawing/2014/main" id="{66448190-E00A-4B2C-9734-FC6959347AA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814924237"/>
      </p:ext>
    </p:extLst>
  </p:cSld>
  <p:clrMapOvr>
    <a:masterClrMapping/>
  </p:clrMapOvr>
  <mc:AlternateContent xmlns:mc="http://schemas.openxmlformats.org/markup-compatibility/2006" xmlns:p14="http://schemas.microsoft.com/office/powerpoint/2010/main">
    <mc:Choice Requires="p14">
      <p:transition spd="slow" p14:dur="2000" advTm="66809"/>
    </mc:Choice>
    <mc:Fallback xmlns="">
      <p:transition spd="slow" advTm="66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014CFAF8-1157-46CC-84BD-8AB859E30A30}"/>
              </a:ext>
            </a:extLst>
          </p:cNvPr>
          <p:cNvSpPr txBox="1"/>
          <p:nvPr/>
        </p:nvSpPr>
        <p:spPr>
          <a:xfrm>
            <a:off x="361950" y="476250"/>
            <a:ext cx="11334750" cy="5016758"/>
          </a:xfrm>
          <a:prstGeom prst="rect">
            <a:avLst/>
          </a:prstGeom>
          <a:noFill/>
        </p:spPr>
        <p:txBody>
          <a:bodyPr wrap="square" rtlCol="0">
            <a:spAutoFit/>
          </a:bodyPr>
          <a:lstStyle/>
          <a:p>
            <a:r>
              <a:rPr lang="fi-FI" sz="3200" dirty="0">
                <a:latin typeface="Verdana" panose="020B0604030504040204" pitchFamily="34" charset="0"/>
                <a:ea typeface="Verdana" panose="020B0604030504040204" pitchFamily="34" charset="0"/>
              </a:rPr>
              <a:t>SISÄINEN TURVALLISUUS</a:t>
            </a:r>
          </a:p>
          <a:p>
            <a:endParaRPr lang="fi-FI" sz="3200" dirty="0">
              <a:latin typeface="Verdana" panose="020B0604030504040204" pitchFamily="34" charset="0"/>
              <a:ea typeface="Verdana" panose="020B0604030504040204" pitchFamily="34" charset="0"/>
            </a:endParaRP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Arjen turvaa –ohjelma</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Siviilikriisinhallinta, kriisin-</a:t>
            </a:r>
          </a:p>
          <a:p>
            <a:r>
              <a:rPr lang="fi-FI" sz="3200" dirty="0">
                <a:latin typeface="Verdana" panose="020B0604030504040204" pitchFamily="34" charset="0"/>
                <a:ea typeface="Verdana" panose="020B0604030504040204" pitchFamily="34" charset="0"/>
              </a:rPr>
              <a:t>   hallintakeskus Kuopioon</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Hätäkeskusuudistus</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Pelastustoimi</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Pelastushelikopterit</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Viron ja Kannaksen metsäpalot</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Terroriuhka Lontoossa</a:t>
            </a:r>
          </a:p>
        </p:txBody>
      </p:sp>
      <p:pic>
        <p:nvPicPr>
          <p:cNvPr id="4" name="Kuva 3" descr="Kuva, joka sisältää kohteen ulko, henkilö, mies, taivas&#10;&#10;Kuvaus luotu automaattisesti">
            <a:extLst>
              <a:ext uri="{FF2B5EF4-FFF2-40B4-BE49-F238E27FC236}">
                <a16:creationId xmlns:a16="http://schemas.microsoft.com/office/drawing/2014/main" id="{CF5B2C32-8E2F-46FC-9750-6F7E7FBE0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038" y="476250"/>
            <a:ext cx="2912262" cy="1936344"/>
          </a:xfrm>
          <a:prstGeom prst="rect">
            <a:avLst/>
          </a:prstGeom>
        </p:spPr>
      </p:pic>
      <p:pic>
        <p:nvPicPr>
          <p:cNvPr id="6" name="Kuva 5" descr="Kuva, joka sisältää kohteen ulko, rekka, kuljetus, punainen&#10;&#10;Kuvaus luotu automaattisesti">
            <a:extLst>
              <a:ext uri="{FF2B5EF4-FFF2-40B4-BE49-F238E27FC236}">
                <a16:creationId xmlns:a16="http://schemas.microsoft.com/office/drawing/2014/main" id="{D7A4A340-27E2-46B4-92E0-1D8B4EE10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038" y="2412594"/>
            <a:ext cx="2845587" cy="2150789"/>
          </a:xfrm>
          <a:prstGeom prst="rect">
            <a:avLst/>
          </a:prstGeom>
        </p:spPr>
      </p:pic>
      <p:pic>
        <p:nvPicPr>
          <p:cNvPr id="8" name="Kuva 7" descr="Kuva, joka sisältää kohteen teksti, henkilö, sisä, verho&#10;&#10;Kuvaus luotu automaattisesti">
            <a:extLst>
              <a:ext uri="{FF2B5EF4-FFF2-40B4-BE49-F238E27FC236}">
                <a16:creationId xmlns:a16="http://schemas.microsoft.com/office/drawing/2014/main" id="{D774E33C-F51B-4460-87BB-710487820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9038" y="4524836"/>
            <a:ext cx="2825724" cy="1936344"/>
          </a:xfrm>
          <a:prstGeom prst="rect">
            <a:avLst/>
          </a:prstGeom>
        </p:spPr>
      </p:pic>
    </p:spTree>
    <p:extLst>
      <p:ext uri="{BB962C8B-B14F-4D97-AF65-F5344CB8AC3E}">
        <p14:creationId xmlns:p14="http://schemas.microsoft.com/office/powerpoint/2010/main" val="3664884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7D982AAF-1922-4578-B74E-24870EDAA3B4}"/>
              </a:ext>
            </a:extLst>
          </p:cNvPr>
          <p:cNvSpPr txBox="1"/>
          <p:nvPr/>
        </p:nvSpPr>
        <p:spPr>
          <a:xfrm>
            <a:off x="476250" y="381000"/>
            <a:ext cx="10668000" cy="5016758"/>
          </a:xfrm>
          <a:prstGeom prst="rect">
            <a:avLst/>
          </a:prstGeom>
          <a:noFill/>
        </p:spPr>
        <p:txBody>
          <a:bodyPr wrap="square" rtlCol="0">
            <a:spAutoFit/>
          </a:bodyPr>
          <a:lstStyle/>
          <a:p>
            <a:r>
              <a:rPr lang="fi-FI" sz="3200" dirty="0">
                <a:latin typeface="Verdana" panose="020B0604030504040204" pitchFamily="34" charset="0"/>
                <a:ea typeface="Verdana" panose="020B0604030504040204" pitchFamily="34" charset="0"/>
              </a:rPr>
              <a:t>MAAHANMUUTTO- JA TURVAPAIKKAPOLIIIKKA</a:t>
            </a:r>
          </a:p>
          <a:p>
            <a:r>
              <a:rPr lang="fi-FI" sz="3200" dirty="0">
                <a:latin typeface="Verdana" panose="020B0604030504040204" pitchFamily="34" charset="0"/>
                <a:ea typeface="Verdana" panose="020B0604030504040204" pitchFamily="34" charset="0"/>
              </a:rPr>
              <a:t> </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Suomen EU-puheenjohtajuus</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Lapin ystävät, </a:t>
            </a:r>
            <a:r>
              <a:rPr lang="fi-FI" sz="3200" dirty="0" err="1">
                <a:latin typeface="Verdana" panose="020B0604030504040204" pitchFamily="34" charset="0"/>
                <a:ea typeface="Verdana" panose="020B0604030504040204" pitchFamily="34" charset="0"/>
              </a:rPr>
              <a:t>Freunde</a:t>
            </a:r>
            <a:r>
              <a:rPr lang="fi-FI" sz="3200" dirty="0">
                <a:latin typeface="Verdana" panose="020B0604030504040204" pitchFamily="34" charset="0"/>
                <a:ea typeface="Verdana" panose="020B0604030504040204" pitchFamily="34" charset="0"/>
              </a:rPr>
              <a:t> von </a:t>
            </a:r>
          </a:p>
          <a:p>
            <a:r>
              <a:rPr lang="fi-FI" sz="3200" dirty="0">
                <a:latin typeface="Verdana" panose="020B0604030504040204" pitchFamily="34" charset="0"/>
                <a:ea typeface="Verdana" panose="020B0604030504040204" pitchFamily="34" charset="0"/>
              </a:rPr>
              <a:t>   </a:t>
            </a:r>
            <a:r>
              <a:rPr lang="fi-FI" sz="3200" dirty="0" err="1">
                <a:latin typeface="Verdana" panose="020B0604030504040204" pitchFamily="34" charset="0"/>
                <a:ea typeface="Verdana" panose="020B0604030504040204" pitchFamily="34" charset="0"/>
              </a:rPr>
              <a:t>Lappland</a:t>
            </a:r>
            <a:endParaRPr lang="fi-FI" sz="3200" dirty="0">
              <a:latin typeface="Verdana" panose="020B0604030504040204" pitchFamily="34" charset="0"/>
              <a:ea typeface="Verdana" panose="020B0604030504040204" pitchFamily="34" charset="0"/>
            </a:endParaRP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Keppi ja porkkana –malli</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EU:n ja Afrikan Unionin </a:t>
            </a:r>
          </a:p>
          <a:p>
            <a:r>
              <a:rPr lang="fi-FI" sz="3200" dirty="0">
                <a:latin typeface="Verdana" panose="020B0604030504040204" pitchFamily="34" charset="0"/>
                <a:ea typeface="Verdana" panose="020B0604030504040204" pitchFamily="34" charset="0"/>
              </a:rPr>
              <a:t>   yhteistyö</a:t>
            </a:r>
          </a:p>
          <a:p>
            <a:r>
              <a:rPr lang="fi-FI" sz="3200" dirty="0">
                <a:latin typeface="Verdana" panose="020B0604030504040204" pitchFamily="34" charset="0"/>
                <a:ea typeface="Verdana" panose="020B0604030504040204" pitchFamily="34" charset="0"/>
              </a:rPr>
              <a:t>   </a:t>
            </a:r>
          </a:p>
          <a:p>
            <a:endParaRPr lang="fi-FI" sz="3200" dirty="0">
              <a:latin typeface="Verdana" panose="020B0604030504040204" pitchFamily="34" charset="0"/>
              <a:ea typeface="Verdana" panose="020B0604030504040204" pitchFamily="34" charset="0"/>
            </a:endParaRPr>
          </a:p>
        </p:txBody>
      </p:sp>
      <p:pic>
        <p:nvPicPr>
          <p:cNvPr id="9" name="Kuva 8" descr="Kuva, joka sisältää kohteen teksti&#10;&#10;Kuvaus luotu automaattisesti">
            <a:extLst>
              <a:ext uri="{FF2B5EF4-FFF2-40B4-BE49-F238E27FC236}">
                <a16:creationId xmlns:a16="http://schemas.microsoft.com/office/drawing/2014/main" id="{2C235032-4BC1-46D6-A18D-1C53C0FFF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979" y="4418368"/>
            <a:ext cx="4370881" cy="2967568"/>
          </a:xfrm>
          <a:prstGeom prst="rect">
            <a:avLst/>
          </a:prstGeom>
        </p:spPr>
      </p:pic>
      <p:pic>
        <p:nvPicPr>
          <p:cNvPr id="12" name="Kuva 11" descr="Kuva, joka sisältää kohteen teksti, lattia, kenttä&#10;&#10;Kuvaus luotu automaattisesti">
            <a:extLst>
              <a:ext uri="{FF2B5EF4-FFF2-40B4-BE49-F238E27FC236}">
                <a16:creationId xmlns:a16="http://schemas.microsoft.com/office/drawing/2014/main" id="{F91A63FC-6F80-455C-B3DB-FC40F1987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4301823"/>
            <a:ext cx="5035700" cy="2924265"/>
          </a:xfrm>
          <a:prstGeom prst="rect">
            <a:avLst/>
          </a:prstGeom>
        </p:spPr>
      </p:pic>
      <p:pic>
        <p:nvPicPr>
          <p:cNvPr id="14" name="Kuva 13" descr="Kuva, joka sisältää kohteen henkilö, ulko, taivas, seisominen&#10;&#10;Kuvaus luotu automaattisesti">
            <a:extLst>
              <a:ext uri="{FF2B5EF4-FFF2-40B4-BE49-F238E27FC236}">
                <a16:creationId xmlns:a16="http://schemas.microsoft.com/office/drawing/2014/main" id="{8EF7E4DB-B9F6-41AA-B7DB-F8C4B4010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495" y="1334255"/>
            <a:ext cx="4370881" cy="3061876"/>
          </a:xfrm>
          <a:prstGeom prst="rect">
            <a:avLst/>
          </a:prstGeom>
        </p:spPr>
      </p:pic>
    </p:spTree>
    <p:extLst>
      <p:ext uri="{BB962C8B-B14F-4D97-AF65-F5344CB8AC3E}">
        <p14:creationId xmlns:p14="http://schemas.microsoft.com/office/powerpoint/2010/main" val="890581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C2287CA9-EF24-41D0-8A62-5B939A55763A}"/>
              </a:ext>
            </a:extLst>
          </p:cNvPr>
          <p:cNvSpPr txBox="1"/>
          <p:nvPr/>
        </p:nvSpPr>
        <p:spPr>
          <a:xfrm>
            <a:off x="95249" y="1281142"/>
            <a:ext cx="10715625" cy="4031873"/>
          </a:xfrm>
          <a:prstGeom prst="rect">
            <a:avLst/>
          </a:prstGeom>
          <a:noFill/>
        </p:spPr>
        <p:txBody>
          <a:bodyPr wrap="square" rtlCol="0">
            <a:spAutoFit/>
          </a:bodyPr>
          <a:lstStyle/>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Järjestäytynyt rikollisuus ja korruptio</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Kadonneet kiinalaislapset </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Turvapaikkakäsittelyn kehittäminen</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Schengen-alueen laajennus</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Uudet rahastot</a:t>
            </a:r>
          </a:p>
          <a:p>
            <a:pPr marL="457200" indent="-457200">
              <a:buFont typeface="Wingdings" panose="05000000000000000000" pitchFamily="2" charset="2"/>
              <a:buChar char="q"/>
            </a:pPr>
            <a:r>
              <a:rPr lang="fi-FI" sz="3200" dirty="0">
                <a:latin typeface="Verdana" panose="020B0604030504040204" pitchFamily="34" charset="0"/>
                <a:ea typeface="Verdana" panose="020B0604030504040204" pitchFamily="34" charset="0"/>
              </a:rPr>
              <a:t>EU-puheenjohtajuus silloin ja nyt</a:t>
            </a:r>
          </a:p>
          <a:p>
            <a:pPr marL="457200" indent="-457200">
              <a:buFont typeface="Wingdings" panose="05000000000000000000" pitchFamily="2" charset="2"/>
              <a:buChar char="q"/>
            </a:pPr>
            <a:endParaRPr lang="fi-FI" sz="3200" dirty="0">
              <a:latin typeface="Verdana" panose="020B0604030504040204" pitchFamily="34" charset="0"/>
              <a:ea typeface="Verdana" panose="020B0604030504040204" pitchFamily="34" charset="0"/>
            </a:endParaRPr>
          </a:p>
          <a:p>
            <a:endParaRPr lang="fi-FI" sz="3200" dirty="0">
              <a:latin typeface="Verdana" panose="020B0604030504040204" pitchFamily="34" charset="0"/>
              <a:ea typeface="Verdana" panose="020B0604030504040204" pitchFamily="34" charset="0"/>
            </a:endParaRPr>
          </a:p>
        </p:txBody>
      </p:sp>
      <p:pic>
        <p:nvPicPr>
          <p:cNvPr id="5" name="Kuva 4" descr="Kuva, joka sisältää kohteen teksti, henkilö&#10;&#10;Kuvaus luotu automaattisesti">
            <a:extLst>
              <a:ext uri="{FF2B5EF4-FFF2-40B4-BE49-F238E27FC236}">
                <a16:creationId xmlns:a16="http://schemas.microsoft.com/office/drawing/2014/main" id="{0E405B39-08C1-4A13-9F88-5FA9336F2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0180" y="2127123"/>
            <a:ext cx="3610898" cy="2603754"/>
          </a:xfrm>
          <a:prstGeom prst="rect">
            <a:avLst/>
          </a:prstGeom>
        </p:spPr>
      </p:pic>
    </p:spTree>
    <p:extLst>
      <p:ext uri="{BB962C8B-B14F-4D97-AF65-F5344CB8AC3E}">
        <p14:creationId xmlns:p14="http://schemas.microsoft.com/office/powerpoint/2010/main" val="135427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010B6242-8422-4DFB-A0F7-D203AC31EECE}"/>
              </a:ext>
            </a:extLst>
          </p:cNvPr>
          <p:cNvSpPr txBox="1"/>
          <p:nvPr/>
        </p:nvSpPr>
        <p:spPr>
          <a:xfrm>
            <a:off x="561975" y="638175"/>
            <a:ext cx="10629900" cy="3416320"/>
          </a:xfrm>
          <a:prstGeom prst="rect">
            <a:avLst/>
          </a:prstGeom>
          <a:noFill/>
        </p:spPr>
        <p:txBody>
          <a:bodyPr wrap="square" rtlCol="0">
            <a:spAutoFit/>
          </a:bodyPr>
          <a:lstStyle/>
          <a:p>
            <a:r>
              <a:rPr lang="fi-FI" sz="3600" dirty="0">
                <a:latin typeface="Verdana" panose="020B0604030504040204" pitchFamily="34" charset="0"/>
                <a:ea typeface="Verdana" panose="020B0604030504040204" pitchFamily="34" charset="0"/>
              </a:rPr>
              <a:t>SUOMEN, EU:N JA YHDYSVALTOJEN SUHTEET</a:t>
            </a:r>
          </a:p>
          <a:p>
            <a:endParaRPr lang="fi-FI" sz="3600" dirty="0">
              <a:latin typeface="Verdana" panose="020B0604030504040204" pitchFamily="34" charset="0"/>
              <a:ea typeface="Verdana" panose="020B0604030504040204" pitchFamily="34" charset="0"/>
            </a:endParaRPr>
          </a:p>
          <a:p>
            <a:endParaRPr lang="fi-FI" sz="3600" dirty="0">
              <a:latin typeface="Verdana" panose="020B0604030504040204" pitchFamily="34" charset="0"/>
              <a:ea typeface="Verdana" panose="020B0604030504040204" pitchFamily="34" charset="0"/>
            </a:endParaRPr>
          </a:p>
          <a:p>
            <a:endParaRPr lang="fi-FI" sz="3600" dirty="0">
              <a:latin typeface="Verdana" panose="020B0604030504040204" pitchFamily="34" charset="0"/>
              <a:ea typeface="Verdana" panose="020B0604030504040204" pitchFamily="34" charset="0"/>
            </a:endParaRPr>
          </a:p>
          <a:p>
            <a:endParaRPr lang="fi-FI" sz="3600" dirty="0">
              <a:latin typeface="Verdana" panose="020B0604030504040204" pitchFamily="34" charset="0"/>
              <a:ea typeface="Verdana" panose="020B0604030504040204" pitchFamily="34" charset="0"/>
            </a:endParaRPr>
          </a:p>
        </p:txBody>
      </p:sp>
      <p:pic>
        <p:nvPicPr>
          <p:cNvPr id="4" name="Kuva 3" descr="Kuva, joka sisältää kohteen henkilö, puku, mies, vaatetus&#10;&#10;Kuvaus luotu automaattisesti">
            <a:extLst>
              <a:ext uri="{FF2B5EF4-FFF2-40B4-BE49-F238E27FC236}">
                <a16:creationId xmlns:a16="http://schemas.microsoft.com/office/drawing/2014/main" id="{D41BBDCB-CF50-4FBA-8160-6E9838D12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944" y="1947015"/>
            <a:ext cx="4619625" cy="3832437"/>
          </a:xfrm>
          <a:prstGeom prst="rect">
            <a:avLst/>
          </a:prstGeom>
        </p:spPr>
      </p:pic>
      <p:sp>
        <p:nvSpPr>
          <p:cNvPr id="3" name="Tekstiruutu 2">
            <a:extLst>
              <a:ext uri="{FF2B5EF4-FFF2-40B4-BE49-F238E27FC236}">
                <a16:creationId xmlns:a16="http://schemas.microsoft.com/office/drawing/2014/main" id="{3F6FD399-001C-44D9-B59D-BE0C04089B9F}"/>
              </a:ext>
            </a:extLst>
          </p:cNvPr>
          <p:cNvSpPr txBox="1"/>
          <p:nvPr/>
        </p:nvSpPr>
        <p:spPr>
          <a:xfrm>
            <a:off x="361950" y="6000750"/>
            <a:ext cx="9105900" cy="954107"/>
          </a:xfrm>
          <a:prstGeom prst="rect">
            <a:avLst/>
          </a:prstGeom>
          <a:noFill/>
        </p:spPr>
        <p:txBody>
          <a:bodyPr wrap="square" rtlCol="0">
            <a:spAutoFit/>
          </a:bodyPr>
          <a:lstStyle/>
          <a:p>
            <a:r>
              <a:rPr lang="fi-FI" sz="2800" dirty="0">
                <a:latin typeface="Verdana" panose="020B0604030504040204" pitchFamily="34" charset="0"/>
                <a:ea typeface="Verdana" panose="020B0604030504040204" pitchFamily="34" charset="0"/>
              </a:rPr>
              <a:t>US </a:t>
            </a:r>
            <a:r>
              <a:rPr lang="fi-FI" sz="2800" dirty="0" err="1">
                <a:latin typeface="Verdana" panose="020B0604030504040204" pitchFamily="34" charset="0"/>
                <a:ea typeface="Verdana" panose="020B0604030504040204" pitchFamily="34" charset="0"/>
              </a:rPr>
              <a:t>Coast</a:t>
            </a:r>
            <a:r>
              <a:rPr lang="fi-FI" sz="2800" dirty="0">
                <a:latin typeface="Verdana" panose="020B0604030504040204" pitchFamily="34" charset="0"/>
                <a:ea typeface="Verdana" panose="020B0604030504040204" pitchFamily="34" charset="0"/>
              </a:rPr>
              <a:t> </a:t>
            </a:r>
            <a:r>
              <a:rPr lang="fi-FI" sz="2800" dirty="0" err="1">
                <a:latin typeface="Verdana" panose="020B0604030504040204" pitchFamily="34" charset="0"/>
                <a:ea typeface="Verdana" panose="020B0604030504040204" pitchFamily="34" charset="0"/>
              </a:rPr>
              <a:t>Gueardin</a:t>
            </a:r>
            <a:r>
              <a:rPr lang="fi-FI" sz="2800" dirty="0">
                <a:latin typeface="Verdana" panose="020B0604030504040204" pitchFamily="34" charset="0"/>
                <a:ea typeface="Verdana" panose="020B0604030504040204" pitchFamily="34" charset="0"/>
              </a:rPr>
              <a:t> päällikkö </a:t>
            </a:r>
          </a:p>
          <a:p>
            <a:r>
              <a:rPr lang="fi-FI" sz="2800" dirty="0">
                <a:latin typeface="Verdana" panose="020B0604030504040204" pitchFamily="34" charset="0"/>
                <a:ea typeface="Verdana" panose="020B0604030504040204" pitchFamily="34" charset="0"/>
              </a:rPr>
              <a:t>Thomas C. Collins</a:t>
            </a:r>
          </a:p>
        </p:txBody>
      </p:sp>
      <p:pic>
        <p:nvPicPr>
          <p:cNvPr id="7" name="Kuva 6" descr="Kuva, joka sisältää kohteen henkilö, henkilöt&#10;&#10;Kuvaus luotu automaattisesti">
            <a:extLst>
              <a:ext uri="{FF2B5EF4-FFF2-40B4-BE49-F238E27FC236}">
                <a16:creationId xmlns:a16="http://schemas.microsoft.com/office/drawing/2014/main" id="{FF01256D-DD9B-4864-AC49-793505D16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520" y="1940378"/>
            <a:ext cx="5054156" cy="3814843"/>
          </a:xfrm>
          <a:prstGeom prst="rect">
            <a:avLst/>
          </a:prstGeom>
        </p:spPr>
      </p:pic>
    </p:spTree>
    <p:extLst>
      <p:ext uri="{BB962C8B-B14F-4D97-AF65-F5344CB8AC3E}">
        <p14:creationId xmlns:p14="http://schemas.microsoft.com/office/powerpoint/2010/main" val="2056662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EE9E71D4-24CA-4A39-8D94-B43366C330F5}"/>
              </a:ext>
            </a:extLst>
          </p:cNvPr>
          <p:cNvSpPr txBox="1"/>
          <p:nvPr/>
        </p:nvSpPr>
        <p:spPr>
          <a:xfrm>
            <a:off x="198783" y="546652"/>
            <a:ext cx="10316817" cy="5078313"/>
          </a:xfrm>
          <a:prstGeom prst="rect">
            <a:avLst/>
          </a:prstGeom>
          <a:noFill/>
        </p:spPr>
        <p:txBody>
          <a:bodyPr wrap="square" rtlCol="0">
            <a:spAutoFit/>
          </a:bodyPr>
          <a:lstStyle/>
          <a:p>
            <a:r>
              <a:rPr lang="fi-FI" sz="3600" dirty="0">
                <a:latin typeface="Verdana" panose="020B0604030504040204" pitchFamily="34" charset="0"/>
                <a:ea typeface="Verdana" panose="020B0604030504040204" pitchFamily="34" charset="0"/>
              </a:rPr>
              <a:t>SUOMEN JA EU:N VENÄJÄ-SUHTEET</a:t>
            </a:r>
          </a:p>
          <a:p>
            <a:endParaRPr lang="fi-FI" sz="3600" dirty="0">
              <a:latin typeface="Verdana" panose="020B0604030504040204" pitchFamily="34" charset="0"/>
              <a:ea typeface="Verdana" panose="020B0604030504040204" pitchFamily="34" charset="0"/>
            </a:endParaRPr>
          </a:p>
          <a:p>
            <a:endParaRPr lang="fi-FI" sz="3600" dirty="0">
              <a:latin typeface="Verdana" panose="020B0604030504040204" pitchFamily="34" charset="0"/>
              <a:ea typeface="Verdana" panose="020B0604030504040204" pitchFamily="34" charset="0"/>
            </a:endParaRP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Yhteistyön tiivistyminen </a:t>
            </a: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Moskovan vierailu</a:t>
            </a: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Petroskoin henki</a:t>
            </a: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Viisumivapaus</a:t>
            </a: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Lainvalvontaviranomaiset, huippukokoukset</a:t>
            </a:r>
          </a:p>
        </p:txBody>
      </p:sp>
      <p:pic>
        <p:nvPicPr>
          <p:cNvPr id="4" name="Kuva 3" descr="Kuva, joka sisältää kohteen henkilö, puku, mies, liiketoiminta&#10;&#10;Kuvaus luotu automaattisesti">
            <a:extLst>
              <a:ext uri="{FF2B5EF4-FFF2-40B4-BE49-F238E27FC236}">
                <a16:creationId xmlns:a16="http://schemas.microsoft.com/office/drawing/2014/main" id="{F3B6EA63-D3BE-42C0-B568-D10E72746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7495" y="1083305"/>
            <a:ext cx="4181501" cy="3027773"/>
          </a:xfrm>
          <a:prstGeom prst="rect">
            <a:avLst/>
          </a:prstGeom>
        </p:spPr>
      </p:pic>
      <p:pic>
        <p:nvPicPr>
          <p:cNvPr id="5" name="Kuva 4" descr="Kuva, joka sisältää kohteen henkilö, mies, seinä, sisä&#10;&#10;Kuvaus luotu automaattisesti">
            <a:extLst>
              <a:ext uri="{FF2B5EF4-FFF2-40B4-BE49-F238E27FC236}">
                <a16:creationId xmlns:a16="http://schemas.microsoft.com/office/drawing/2014/main" id="{A7C0CF06-39DB-44D6-A57D-B159FD7E6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494" y="4021574"/>
            <a:ext cx="4181501" cy="3206782"/>
          </a:xfrm>
          <a:prstGeom prst="rect">
            <a:avLst/>
          </a:prstGeom>
        </p:spPr>
      </p:pic>
    </p:spTree>
    <p:extLst>
      <p:ext uri="{BB962C8B-B14F-4D97-AF65-F5344CB8AC3E}">
        <p14:creationId xmlns:p14="http://schemas.microsoft.com/office/powerpoint/2010/main" val="2746773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C0E3F718-EA5B-47FD-9F01-C807C66EFA8E}"/>
              </a:ext>
            </a:extLst>
          </p:cNvPr>
          <p:cNvSpPr txBox="1"/>
          <p:nvPr/>
        </p:nvSpPr>
        <p:spPr>
          <a:xfrm>
            <a:off x="377687" y="89453"/>
            <a:ext cx="10843591" cy="6740307"/>
          </a:xfrm>
          <a:prstGeom prst="rect">
            <a:avLst/>
          </a:prstGeom>
          <a:noFill/>
        </p:spPr>
        <p:txBody>
          <a:bodyPr wrap="square" rtlCol="0">
            <a:spAutoFit/>
          </a:bodyPr>
          <a:lstStyle/>
          <a:p>
            <a:r>
              <a:rPr lang="fi-FI" sz="3600" dirty="0">
                <a:latin typeface="Verdana" panose="020B0604030504040204" pitchFamily="34" charset="0"/>
                <a:ea typeface="Verdana" panose="020B0604030504040204" pitchFamily="34" charset="0"/>
              </a:rPr>
              <a:t>POLIISIASIAT</a:t>
            </a:r>
          </a:p>
          <a:p>
            <a:endParaRPr lang="fi-FI" sz="3600" dirty="0">
              <a:latin typeface="Verdana" panose="020B0604030504040204" pitchFamily="34" charset="0"/>
              <a:ea typeface="Verdana" panose="020B0604030504040204" pitchFamily="34" charset="0"/>
            </a:endParaRP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Määrärahat ja poliisien määrä</a:t>
            </a: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Alueellistaminen, liikkuva poliisi</a:t>
            </a: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Poliisi- ja oikeustalorakennus-</a:t>
            </a:r>
          </a:p>
          <a:p>
            <a:r>
              <a:rPr lang="fi-FI" sz="3600" dirty="0">
                <a:latin typeface="Verdana" panose="020B0604030504040204" pitchFamily="34" charset="0"/>
                <a:ea typeface="Verdana" panose="020B0604030504040204" pitchFamily="34" charset="0"/>
              </a:rPr>
              <a:t>   </a:t>
            </a:r>
            <a:r>
              <a:rPr lang="fi-FI" sz="3600" dirty="0" err="1">
                <a:latin typeface="Verdana" panose="020B0604030504040204" pitchFamily="34" charset="0"/>
                <a:ea typeface="Verdana" panose="020B0604030504040204" pitchFamily="34" charset="0"/>
              </a:rPr>
              <a:t>ten</a:t>
            </a:r>
            <a:r>
              <a:rPr lang="fi-FI" sz="3600" dirty="0">
                <a:latin typeface="Verdana" panose="020B0604030504040204" pitchFamily="34" charset="0"/>
                <a:ea typeface="Verdana" panose="020B0604030504040204" pitchFamily="34" charset="0"/>
              </a:rPr>
              <a:t> kilpailutus</a:t>
            </a: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Telepakkokeinot</a:t>
            </a: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Pimeä ulkomainen työvoima</a:t>
            </a: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Komissaarin murha-uhka</a:t>
            </a:r>
          </a:p>
          <a:p>
            <a:pPr marL="571500" indent="-571500">
              <a:buFont typeface="Wingdings" panose="05000000000000000000" pitchFamily="2" charset="2"/>
              <a:buChar char="q"/>
            </a:pPr>
            <a:r>
              <a:rPr lang="fi-FI" sz="3600" dirty="0">
                <a:latin typeface="Verdana" panose="020B0604030504040204" pitchFamily="34" charset="0"/>
                <a:ea typeface="Verdana" panose="020B0604030504040204" pitchFamily="34" charset="0"/>
              </a:rPr>
              <a:t>Mielenosoitukset, turkistarhais-</a:t>
            </a:r>
          </a:p>
          <a:p>
            <a:r>
              <a:rPr lang="fi-FI" sz="3600" dirty="0">
                <a:latin typeface="Verdana" panose="020B0604030504040204" pitchFamily="34" charset="0"/>
                <a:ea typeface="Verdana" panose="020B0604030504040204" pitchFamily="34" charset="0"/>
              </a:rPr>
              <a:t>   </a:t>
            </a:r>
            <a:r>
              <a:rPr lang="fi-FI" sz="3600" dirty="0" err="1">
                <a:latin typeface="Verdana" panose="020B0604030504040204" pitchFamily="34" charset="0"/>
                <a:ea typeface="Verdana" panose="020B0604030504040204" pitchFamily="34" charset="0"/>
              </a:rPr>
              <a:t>kut</a:t>
            </a:r>
            <a:r>
              <a:rPr lang="fi-FI" sz="3600" dirty="0">
                <a:latin typeface="Verdana" panose="020B0604030504040204" pitchFamily="34" charset="0"/>
                <a:ea typeface="Verdana" panose="020B0604030504040204" pitchFamily="34" charset="0"/>
              </a:rPr>
              <a:t>, tsetseenisivusto, Soneran</a:t>
            </a:r>
          </a:p>
          <a:p>
            <a:r>
              <a:rPr lang="fi-FI" sz="3600" dirty="0">
                <a:latin typeface="Verdana" panose="020B0604030504040204" pitchFamily="34" charset="0"/>
                <a:ea typeface="Verdana" panose="020B0604030504040204" pitchFamily="34" charset="0"/>
              </a:rPr>
              <a:t>   teleurkinta, tsunami</a:t>
            </a:r>
          </a:p>
        </p:txBody>
      </p:sp>
      <p:pic>
        <p:nvPicPr>
          <p:cNvPr id="6" name="Kuva 5" descr="Kuva, joka sisältää kohteen auto, rekka, ulko, tie&#10;&#10;Kuvaus luotu automaattisesti">
            <a:extLst>
              <a:ext uri="{FF2B5EF4-FFF2-40B4-BE49-F238E27FC236}">
                <a16:creationId xmlns:a16="http://schemas.microsoft.com/office/drawing/2014/main" id="{D26BF9B2-057E-4B34-9AC9-CFBBB88CB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4826" y="621409"/>
            <a:ext cx="3727174" cy="2468648"/>
          </a:xfrm>
          <a:prstGeom prst="rect">
            <a:avLst/>
          </a:prstGeom>
        </p:spPr>
      </p:pic>
      <p:pic>
        <p:nvPicPr>
          <p:cNvPr id="4" name="Kuva 3" descr="Kuva, joka sisältää kohteen teksti, sisä, henkilö, sisäkatto&#10;&#10;Kuvaus luotu automaattisesti">
            <a:extLst>
              <a:ext uri="{FF2B5EF4-FFF2-40B4-BE49-F238E27FC236}">
                <a16:creationId xmlns:a16="http://schemas.microsoft.com/office/drawing/2014/main" id="{4E4113C2-FD0A-4C01-B370-414FCB470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550" y="3258692"/>
            <a:ext cx="3857625" cy="2894687"/>
          </a:xfrm>
          <a:prstGeom prst="rect">
            <a:avLst/>
          </a:prstGeom>
        </p:spPr>
      </p:pic>
    </p:spTree>
    <p:extLst>
      <p:ext uri="{BB962C8B-B14F-4D97-AF65-F5344CB8AC3E}">
        <p14:creationId xmlns:p14="http://schemas.microsoft.com/office/powerpoint/2010/main" val="3732448808"/>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347</Words>
  <Application>Microsoft Office PowerPoint</Application>
  <PresentationFormat>Laajakuva</PresentationFormat>
  <Paragraphs>88</Paragraphs>
  <Slides>12</Slides>
  <Notes>1</Notes>
  <HiddenSlides>0</HiddenSlides>
  <MMClips>1</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12</vt:i4>
      </vt:variant>
    </vt:vector>
  </HeadingPairs>
  <TitlesOfParts>
    <vt:vector size="19" baseType="lpstr">
      <vt:lpstr>Arial</vt:lpstr>
      <vt:lpstr>Calibri</vt:lpstr>
      <vt:lpstr>Calibri Light</vt:lpstr>
      <vt:lpstr>Symbol</vt:lpstr>
      <vt:lpstr>Verdana</vt:lpstr>
      <vt:lpstr>Wingdings</vt:lpstr>
      <vt:lpstr>Office-teema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Markku Silvennoinen</dc:creator>
  <cp:lastModifiedBy>Markku Silvennoinen</cp:lastModifiedBy>
  <cp:revision>23</cp:revision>
  <dcterms:created xsi:type="dcterms:W3CDTF">2022-03-29T06:41:59Z</dcterms:created>
  <dcterms:modified xsi:type="dcterms:W3CDTF">2022-03-30T14:23:40Z</dcterms:modified>
</cp:coreProperties>
</file>